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pPr/>
              <a:t>י"ט/אלול/תשע"ד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pPr/>
              <a:t>י"ט/אלול/תשע"ד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pPr/>
              <a:t>י"ט/אלול/תשע"ד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pPr/>
              <a:t>י"ט/אלול/תשע"ד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pPr/>
              <a:t>י"ט/אלול/תשע"ד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pPr/>
              <a:t>י"ט/אלול/תשע"ד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pPr/>
              <a:t>י"ט/אלול/תשע"ד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pPr/>
              <a:t>י"ט/אלול/תשע"ד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pPr/>
              <a:t>י"ט/אלול/תשע"ד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pPr/>
              <a:t>י"ט/אלול/תשע"ד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pPr/>
              <a:t>י"ט/אלול/תשע"ד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BE1E3-1CB6-4345-A0FD-3E4D17DD1462}" type="datetimeFigureOut">
              <a:rPr lang="he-IL" smtClean="0"/>
              <a:pPr/>
              <a:t>י"ט/אלול/תשע"ד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39814-B02A-4EC1-AFE9-313CEBC63D6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lassicpoetryaloud.podomatic.com/entry/2008-01-12T11_19_48-08_0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Autofit/>
          </a:bodyPr>
          <a:lstStyle/>
          <a:p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  <a:hlinkClick r:id="rId2"/>
              </a:rPr>
              <a:t>Count That Day Lost </a:t>
            </a:r>
            <a:b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  <a:hlinkClick r:id="rId2"/>
              </a:rPr>
            </a:b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  <a:hlinkClick r:id="rId2"/>
              </a:rPr>
              <a:t>by George Eliot</a:t>
            </a:r>
            <a:endParaRPr lang="he-IL" sz="54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504" y="1556792"/>
            <a:ext cx="88924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Count That Day Lost by George Eliot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Lucida Sans Unicode" pitchFamily="34" charset="0"/>
              </a:rPr>
              <a:t> 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is a poem about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going beyond the care and concern for oneself to make someone else happy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in order to make a day worth while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.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124744"/>
            <a:ext cx="8100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/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George Eliot </a:t>
            </a:r>
            <a:r>
              <a:rPr lang="en-US" sz="3600" dirty="0"/>
              <a:t>was English and wrote about </a:t>
            </a:r>
            <a:r>
              <a:rPr lang="en-US" sz="3600" dirty="0" smtClean="0"/>
              <a:t>relationships</a:t>
            </a:r>
            <a:r>
              <a:rPr lang="en-US" sz="3600" b="1" dirty="0">
                <a:latin typeface="Lucida Sans Unicode" pitchFamily="34" charset="0"/>
                <a:cs typeface="Lucida Sans Unicode" pitchFamily="34" charset="0"/>
              </a:rPr>
              <a:t>.</a:t>
            </a:r>
            <a:endParaRPr lang="en-US" sz="36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55576" y="2924944"/>
            <a:ext cx="810039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0"/>
            <a:endParaRPr lang="en-US" sz="3600" b="1" dirty="0" smtClean="0">
              <a:latin typeface="Lucida Sans Unicode" pitchFamily="34" charset="0"/>
              <a:ea typeface="Times New Roman" pitchFamily="18" charset="0"/>
              <a:cs typeface="Lucida Sans Unicode" pitchFamily="34" charset="0"/>
            </a:endParaRPr>
          </a:p>
          <a:p>
            <a:pPr algn="ctr" rtl="0"/>
            <a:r>
              <a:rPr lang="en-US" sz="3600" b="1" dirty="0" smtClean="0"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Characters</a:t>
            </a:r>
            <a:r>
              <a:rPr lang="en-US" sz="3600" b="1" dirty="0"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:</a:t>
            </a:r>
          </a:p>
          <a:p>
            <a:pPr algn="ctr" rtl="0"/>
            <a:endParaRPr lang="en-US" sz="3600" dirty="0"/>
          </a:p>
          <a:p>
            <a:pPr algn="ctr" rtl="0"/>
            <a:r>
              <a:rPr lang="en-US" sz="3600" b="1" dirty="0"/>
              <a:t>Speaker</a:t>
            </a:r>
            <a:r>
              <a:rPr lang="en-US" sz="3600" dirty="0"/>
              <a:t> - Narrator of the poem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023119"/>
            <a:ext cx="806489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r>
              <a:rPr lang="en-US" sz="4000" b="1" u="sng" dirty="0" smtClean="0"/>
              <a:t>Stanza 1</a:t>
            </a:r>
            <a:r>
              <a:rPr lang="en-US" sz="4000" dirty="0" smtClean="0"/>
              <a:t>:</a:t>
            </a:r>
          </a:p>
          <a:p>
            <a:pPr algn="l" rtl="0"/>
            <a:endParaRPr lang="en-US" sz="3600" dirty="0"/>
          </a:p>
          <a:p>
            <a:pPr lvl="0" algn="just" rtl="0"/>
            <a:r>
              <a:rPr lang="en-US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At the end of the day</a:t>
            </a:r>
            <a:r>
              <a:rPr lang="en-US" sz="4000" dirty="0"/>
              <a:t>, if you have done one unselfish act to bring "sunshine where it went" then the day was worth the time that one had </a:t>
            </a:r>
            <a:r>
              <a:rPr lang="en-US" sz="4000" dirty="0" smtClean="0"/>
              <a:t>spent.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330896"/>
            <a:ext cx="8064896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r>
              <a:rPr lang="en-US" sz="4000" b="1" u="sng" dirty="0" smtClean="0"/>
              <a:t>Stanza 2</a:t>
            </a:r>
            <a:r>
              <a:rPr lang="en-US" sz="4000" dirty="0" smtClean="0"/>
              <a:t>:</a:t>
            </a:r>
          </a:p>
          <a:p>
            <a:pPr algn="l" rtl="0"/>
            <a:endParaRPr lang="en-US" sz="3600" dirty="0"/>
          </a:p>
          <a:p>
            <a:pPr lvl="0" algn="just" rtl="0"/>
            <a:r>
              <a:rPr lang="en-US" sz="4000" dirty="0" smtClean="0"/>
              <a:t>On the other hand, if the count of any unselfish deeds is zero, then the speaker can say that day is "worse than lost" for there was no "sunshine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052736"/>
            <a:ext cx="806489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r>
              <a:rPr lang="en-US" sz="4000" dirty="0" smtClean="0"/>
              <a:t>The </a:t>
            </a:r>
            <a:r>
              <a:rPr lang="en-US" sz="4000" dirty="0"/>
              <a:t>poem is basically saying that a day spent helping people can be considered a really good day</a:t>
            </a:r>
            <a:r>
              <a:rPr lang="en-US" sz="4000" dirty="0" smtClean="0"/>
              <a:t>.</a:t>
            </a:r>
          </a:p>
          <a:p>
            <a:pPr algn="l" rtl="0"/>
            <a:r>
              <a:rPr lang="en-US" sz="4000" dirty="0" smtClean="0"/>
              <a:t>Even </a:t>
            </a:r>
            <a:r>
              <a:rPr lang="en-US" sz="4000" dirty="0"/>
              <a:t>if you do one small thing to help someone in a tiny way, the day has not been lost because of the joy you brought to another person.</a:t>
            </a:r>
            <a:br>
              <a:rPr lang="en-US" sz="4000" dirty="0"/>
            </a:b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196752"/>
            <a:ext cx="80648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r>
              <a:rPr lang="en-US" sz="4000" dirty="0"/>
              <a:t>However, if at the end of your day, you can remember nothing that you did that was helpful or comforting or compassionate towards another person, consider the day lost because you had a golden opportunity to be a </a:t>
            </a:r>
          </a:p>
          <a:p>
            <a:pPr algn="l" rtl="0"/>
            <a:r>
              <a:rPr lang="en-US" sz="4000" dirty="0"/>
              <a:t>better person and you missed it.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427859"/>
            <a:ext cx="806489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0"/>
            <a:r>
              <a:rPr lang="en-US" sz="4000" dirty="0"/>
              <a:t>When you do a good </a:t>
            </a:r>
            <a:r>
              <a:rPr lang="en-US" sz="4000" dirty="0" smtClean="0"/>
              <a:t>deed</a:t>
            </a:r>
          </a:p>
          <a:p>
            <a:pPr algn="ctr" rtl="0"/>
            <a:r>
              <a:rPr lang="en-US" sz="4000" dirty="0" smtClean="0"/>
              <a:t>for </a:t>
            </a:r>
            <a:r>
              <a:rPr lang="en-US" sz="4000" dirty="0"/>
              <a:t>someone else, </a:t>
            </a:r>
            <a:endParaRPr lang="en-US" sz="4000" dirty="0" smtClean="0"/>
          </a:p>
          <a:p>
            <a:pPr algn="ctr" rtl="0"/>
            <a:r>
              <a:rPr lang="en-US" sz="4000" dirty="0" smtClean="0"/>
              <a:t>you </a:t>
            </a:r>
            <a:r>
              <a:rPr lang="en-US" sz="4000" dirty="0"/>
              <a:t>become a better person.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162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ערכת נושא Office</vt:lpstr>
      <vt:lpstr>Count That Day Lost  by George Eliot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 That Day Lost  by George Eliot</dc:title>
  <dc:creator>User</dc:creator>
  <cp:lastModifiedBy>Owner</cp:lastModifiedBy>
  <cp:revision>12</cp:revision>
  <dcterms:created xsi:type="dcterms:W3CDTF">2011-11-20T19:07:33Z</dcterms:created>
  <dcterms:modified xsi:type="dcterms:W3CDTF">2014-09-14T16:49:12Z</dcterms:modified>
</cp:coreProperties>
</file>