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85" r:id="rId3"/>
    <p:sldId id="286" r:id="rId4"/>
    <p:sldId id="287" r:id="rId5"/>
    <p:sldId id="288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5E43CA91-9101-4B60-8AF2-51171F46EE2D}">
          <p14:sldIdLst>
            <p14:sldId id="256"/>
            <p14:sldId id="285"/>
            <p14:sldId id="286"/>
            <p14:sldId id="287"/>
            <p14:sldId id="288"/>
          </p14:sldIdLst>
        </p14:section>
        <p14:section name="מקטע ללא כותרת" id="{20366903-F27D-4237-B44F-9143839D191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017DB7F-7453-4C30-87A7-F728F726E98C}">
  <a:tblStyle styleId="{A017DB7F-7453-4C30-87A7-F728F726E98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5DCB02-9BB8-47FD-8907-85C794F793BA}" styleName="סגנון ערכת נושא 1 - הדגשה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20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3725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 indent="304800"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buNone/>
              <a:defRPr/>
            </a:lvl1pPr>
            <a:lvl2pPr marL="0" indent="203200">
              <a:spcBef>
                <a:spcPts val="0"/>
              </a:spcBef>
              <a:buSzPct val="100000"/>
              <a:buNone/>
              <a:defRPr sz="3200"/>
            </a:lvl2pPr>
            <a:lvl3pPr marL="0" indent="203200">
              <a:spcBef>
                <a:spcPts val="0"/>
              </a:spcBef>
              <a:buSzPct val="100000"/>
              <a:buNone/>
              <a:defRPr sz="3200"/>
            </a:lvl3pPr>
            <a:lvl4pPr marL="0" indent="203200">
              <a:spcBef>
                <a:spcPts val="0"/>
              </a:spcBef>
              <a:buSzPct val="100000"/>
              <a:buNone/>
              <a:defRPr sz="3200"/>
            </a:lvl4pPr>
            <a:lvl5pPr marL="0" indent="203200">
              <a:spcBef>
                <a:spcPts val="0"/>
              </a:spcBef>
              <a:buSzPct val="100000"/>
              <a:buNone/>
              <a:defRPr sz="3200"/>
            </a:lvl5pPr>
            <a:lvl6pPr marL="0" indent="203200">
              <a:spcBef>
                <a:spcPts val="0"/>
              </a:spcBef>
              <a:buSzPct val="100000"/>
              <a:buNone/>
              <a:defRPr sz="3200"/>
            </a:lvl6pPr>
            <a:lvl7pPr marL="0" indent="203200">
              <a:spcBef>
                <a:spcPts val="0"/>
              </a:spcBef>
              <a:buSzPct val="100000"/>
              <a:buNone/>
              <a:defRPr sz="3200"/>
            </a:lvl7pPr>
            <a:lvl8pPr marL="0" indent="203200">
              <a:spcBef>
                <a:spcPts val="0"/>
              </a:spcBef>
              <a:buSzPct val="100000"/>
              <a:buNone/>
              <a:defRPr sz="3200"/>
            </a:lvl8pPr>
            <a:lvl9pPr marL="0" indent="203200"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88900" algn="ctr"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39700"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07950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01600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Road not Taken/ Robert Frost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10th grade 5 points</a:t>
            </a:r>
          </a:p>
        </p:txBody>
      </p:sp>
      <p:sp>
        <p:nvSpPr>
          <p:cNvPr id="60" name="Shape 60"/>
          <p:cNvSpPr/>
          <p:nvPr/>
        </p:nvSpPr>
        <p:spPr>
          <a:xfrm>
            <a:off x="5024157" y="1333431"/>
            <a:ext cx="3059550" cy="20359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Stanza #1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1600" y="1200150"/>
            <a:ext cx="4686300" cy="3266999"/>
          </a:xfrm>
        </p:spPr>
        <p:txBody>
          <a:bodyPr/>
          <a:lstStyle/>
          <a:p>
            <a:r>
              <a:rPr lang="en-US" sz="1800" dirty="0" smtClean="0"/>
              <a:t>  </a:t>
            </a:r>
            <a:r>
              <a:rPr lang="en-US" sz="1800" i="1" dirty="0" smtClean="0"/>
              <a:t>Two </a:t>
            </a:r>
            <a:r>
              <a:rPr lang="en-US" sz="1800" i="1" dirty="0"/>
              <a:t>roads diverged in a </a:t>
            </a:r>
            <a:r>
              <a:rPr lang="en-US" sz="1800" i="1" dirty="0" smtClean="0"/>
              <a:t>yellow wood, 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And </a:t>
            </a:r>
            <a:r>
              <a:rPr lang="en-US" sz="1800" i="1" dirty="0"/>
              <a:t>sorry I could not travel </a:t>
            </a:r>
            <a:r>
              <a:rPr lang="en-US" sz="1800" i="1" dirty="0" smtClean="0"/>
              <a:t>both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And </a:t>
            </a:r>
            <a:r>
              <a:rPr lang="en-US" sz="1800" i="1" dirty="0"/>
              <a:t>be one traveler, long I </a:t>
            </a:r>
            <a:r>
              <a:rPr lang="en-US" sz="1800" i="1" dirty="0" smtClean="0"/>
              <a:t>stood</a:t>
            </a:r>
          </a:p>
          <a:p>
            <a:r>
              <a:rPr lang="en-US" sz="1800" i="1" dirty="0"/>
              <a:t> </a:t>
            </a:r>
            <a:endParaRPr lang="en-US" sz="1800" i="1" dirty="0" smtClean="0"/>
          </a:p>
          <a:p>
            <a:r>
              <a:rPr lang="en-US" sz="1800" i="1" dirty="0"/>
              <a:t> </a:t>
            </a:r>
            <a:r>
              <a:rPr lang="en-US" sz="1800" i="1" dirty="0" smtClean="0"/>
              <a:t> And </a:t>
            </a:r>
            <a:r>
              <a:rPr lang="en-US" sz="1800" i="1" dirty="0"/>
              <a:t>looked down one as far as I </a:t>
            </a:r>
            <a:r>
              <a:rPr lang="en-US" sz="1800" i="1" dirty="0" smtClean="0"/>
              <a:t>could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</a:t>
            </a:r>
          </a:p>
          <a:p>
            <a:r>
              <a:rPr lang="en-US" sz="1800" i="1" dirty="0"/>
              <a:t> </a:t>
            </a:r>
            <a:r>
              <a:rPr lang="en-US" sz="1800" i="1" dirty="0" smtClean="0"/>
              <a:t> To </a:t>
            </a:r>
            <a:r>
              <a:rPr lang="en-US" sz="1800" i="1" dirty="0"/>
              <a:t>where it bent in the undergrowth; </a:t>
            </a:r>
            <a:endParaRPr lang="en-US" sz="1800" i="1" dirty="0" smtClean="0"/>
          </a:p>
          <a:p>
            <a:endParaRPr lang="he-IL" sz="180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6604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A traveler reaches a split in the road.</a:t>
            </a:r>
          </a:p>
          <a:p>
            <a:pPr marL="203200" indent="0"/>
            <a:endParaRPr lang="en-US" sz="1600" dirty="0" smtClean="0"/>
          </a:p>
          <a:p>
            <a:pPr marL="6604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He must decide which road to take and he knows he cannot travel both.</a:t>
            </a:r>
          </a:p>
          <a:p>
            <a:pPr marL="203200" indent="0"/>
            <a:endParaRPr lang="en-US" sz="1600" dirty="0" smtClean="0"/>
          </a:p>
          <a:p>
            <a:pPr marL="6604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He looks down one as far as he can until he cannot see any further (because of the undergrowth</a:t>
            </a:r>
            <a:r>
              <a:rPr lang="en-US" sz="1600" smtClean="0"/>
              <a:t>) </a:t>
            </a:r>
          </a:p>
          <a:p>
            <a:pPr marL="203200" indent="0"/>
            <a:endParaRPr lang="en-US" sz="1600" dirty="0" smtClean="0"/>
          </a:p>
          <a:p>
            <a:pPr marL="660400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Yellow Wood = falling leaves/Fall</a:t>
            </a:r>
          </a:p>
          <a:p>
            <a:pPr marL="660400" indent="-45720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108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Stanza #2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9700" y="1200150"/>
            <a:ext cx="4648200" cy="3266999"/>
          </a:xfrm>
        </p:spPr>
        <p:txBody>
          <a:bodyPr/>
          <a:lstStyle/>
          <a:p>
            <a:r>
              <a:rPr lang="en-US" sz="1800" i="1" dirty="0"/>
              <a:t>Then took the other, as just </a:t>
            </a:r>
            <a:r>
              <a:rPr lang="en-US" sz="1800" i="1" dirty="0" smtClean="0"/>
              <a:t>as fair,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And </a:t>
            </a:r>
            <a:r>
              <a:rPr lang="en-US" sz="1800" i="1" dirty="0"/>
              <a:t>having perhaps the </a:t>
            </a:r>
            <a:r>
              <a:rPr lang="en-US" sz="1800" i="1" dirty="0" smtClean="0"/>
              <a:t>better claim,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Because </a:t>
            </a:r>
            <a:r>
              <a:rPr lang="en-US" sz="1800" i="1" dirty="0"/>
              <a:t>it was grassy and </a:t>
            </a:r>
            <a:r>
              <a:rPr lang="en-US" sz="1800" i="1" dirty="0" smtClean="0"/>
              <a:t>wanted wear;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Though </a:t>
            </a:r>
            <a:r>
              <a:rPr lang="en-US" sz="1800" i="1" dirty="0"/>
              <a:t>as for that the passing </a:t>
            </a:r>
            <a:r>
              <a:rPr lang="en-US" sz="1800" i="1" dirty="0" smtClean="0"/>
              <a:t>there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Had </a:t>
            </a:r>
            <a:r>
              <a:rPr lang="en-US" sz="1800" i="1" dirty="0"/>
              <a:t>worn them really about the same, </a:t>
            </a:r>
            <a:endParaRPr lang="he-IL" sz="1800" i="1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He then looks down the other road.</a:t>
            </a:r>
          </a:p>
          <a:p>
            <a:pPr marL="203200" indent="0"/>
            <a:endParaRPr lang="en-US" sz="1800" dirty="0" smtClean="0"/>
          </a:p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It looks grassier as though it has not been walked on before. It was appealing to him. (“wants wear”)</a:t>
            </a:r>
          </a:p>
          <a:p>
            <a:pPr marL="4889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1592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Stanza #3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88900" y="1200150"/>
            <a:ext cx="4673600" cy="3266999"/>
          </a:xfrm>
        </p:spPr>
        <p:txBody>
          <a:bodyPr/>
          <a:lstStyle/>
          <a:p>
            <a:r>
              <a:rPr lang="en-US" sz="1800" i="1" dirty="0"/>
              <a:t>And both that morning equally </a:t>
            </a:r>
            <a:r>
              <a:rPr lang="en-US" sz="1800" i="1" dirty="0" smtClean="0"/>
              <a:t>lay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In </a:t>
            </a:r>
            <a:r>
              <a:rPr lang="en-US" sz="1800" i="1" dirty="0"/>
              <a:t>leaves no step had trodden </a:t>
            </a:r>
            <a:r>
              <a:rPr lang="en-US" sz="1800" i="1" dirty="0" smtClean="0"/>
              <a:t>black.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Oh</a:t>
            </a:r>
            <a:r>
              <a:rPr lang="en-US" sz="1800" i="1" dirty="0"/>
              <a:t>, I kept the first for another </a:t>
            </a:r>
            <a:r>
              <a:rPr lang="en-US" sz="1800" i="1" dirty="0" smtClean="0"/>
              <a:t>day</a:t>
            </a:r>
            <a:r>
              <a:rPr lang="en-US" sz="1800" i="1" dirty="0"/>
              <a:t> </a:t>
            </a:r>
            <a:endParaRPr lang="en-US" sz="1800" i="1" dirty="0" smtClean="0"/>
          </a:p>
          <a:p>
            <a:endParaRPr lang="en-US" sz="1800" i="1" dirty="0" smtClean="0"/>
          </a:p>
          <a:p>
            <a:r>
              <a:rPr lang="en-US" sz="1800" i="1" dirty="0" smtClean="0"/>
              <a:t>Yet </a:t>
            </a:r>
            <a:r>
              <a:rPr lang="en-US" sz="1800" i="1" dirty="0"/>
              <a:t>knowing how </a:t>
            </a:r>
            <a:r>
              <a:rPr lang="en-US" sz="1800" i="1" dirty="0" smtClean="0"/>
              <a:t>way </a:t>
            </a:r>
            <a:r>
              <a:rPr lang="en-US" sz="1800" i="1" dirty="0"/>
              <a:t>leads on to way</a:t>
            </a:r>
            <a:r>
              <a:rPr lang="en-US" sz="1800" i="1" dirty="0" smtClean="0"/>
              <a:t>,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I </a:t>
            </a:r>
            <a:r>
              <a:rPr lang="en-US" sz="1800" i="1" dirty="0"/>
              <a:t>doubted if I should ever come back. </a:t>
            </a:r>
            <a:endParaRPr lang="he-IL" sz="1800" i="1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speaker chooses the second road (the grassy &amp; risky road).</a:t>
            </a:r>
          </a:p>
          <a:p>
            <a:pPr marL="203200" indent="0"/>
            <a:endParaRPr lang="en-US" sz="1800" dirty="0" smtClean="0"/>
          </a:p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He reasons that he can always come back and try the first.</a:t>
            </a:r>
          </a:p>
          <a:p>
            <a:pPr marL="203200" indent="0"/>
            <a:endParaRPr lang="en-US" sz="1800" dirty="0" smtClean="0"/>
          </a:p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But, he knows in his heart that he never really will because one road always leads to the next.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264049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Stanza #4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" y="1200150"/>
            <a:ext cx="4660900" cy="3266999"/>
          </a:xfrm>
        </p:spPr>
        <p:txBody>
          <a:bodyPr/>
          <a:lstStyle/>
          <a:p>
            <a:r>
              <a:rPr lang="en-US" sz="1800" i="1" dirty="0"/>
              <a:t>I </a:t>
            </a:r>
            <a:r>
              <a:rPr lang="en-US" sz="1800" b="1" i="1" dirty="0"/>
              <a:t>shall</a:t>
            </a:r>
            <a:r>
              <a:rPr lang="en-US" sz="1800" i="1" dirty="0"/>
              <a:t> be telling this with a </a:t>
            </a:r>
            <a:r>
              <a:rPr lang="en-US" sz="1800" i="1" dirty="0" smtClean="0"/>
              <a:t>sigh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Somewhere </a:t>
            </a:r>
            <a:r>
              <a:rPr lang="en-US" sz="1800" i="1" dirty="0"/>
              <a:t>ages and ages hence</a:t>
            </a:r>
            <a:r>
              <a:rPr lang="en-US" sz="1800" i="1" dirty="0" smtClean="0"/>
              <a:t>: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Two </a:t>
            </a:r>
            <a:r>
              <a:rPr lang="en-US" sz="1800" i="1" dirty="0"/>
              <a:t>roads diverged in a wood, </a:t>
            </a:r>
            <a:r>
              <a:rPr lang="en-US" sz="1800" i="1" dirty="0" smtClean="0"/>
              <a:t>and I—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I </a:t>
            </a:r>
            <a:r>
              <a:rPr lang="en-US" sz="1800" i="1" dirty="0"/>
              <a:t>took the one less traveled by</a:t>
            </a:r>
            <a:r>
              <a:rPr lang="en-US" sz="1800" i="1" dirty="0" smtClean="0"/>
              <a:t>,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And </a:t>
            </a:r>
            <a:r>
              <a:rPr lang="en-US" sz="1800" i="1" dirty="0"/>
              <a:t>that has made all the difference. </a:t>
            </a:r>
            <a:endParaRPr lang="he-IL" sz="1800" i="1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4889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speaker believes that as an old man he will look back at this decision with a “</a:t>
            </a:r>
            <a:r>
              <a:rPr lang="en-US" sz="1800" i="1" dirty="0" smtClean="0"/>
              <a:t>sigh</a:t>
            </a:r>
            <a:r>
              <a:rPr lang="en-US" sz="1800" dirty="0" smtClean="0"/>
              <a:t>”</a:t>
            </a:r>
          </a:p>
          <a:p>
            <a:pPr marL="203200" indent="0"/>
            <a:endParaRPr lang="en-US" sz="1800" dirty="0" smtClean="0"/>
          </a:p>
          <a:p>
            <a:pPr marL="4889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He knows that his decision will have impacted his life. It will have made “</a:t>
            </a:r>
            <a:r>
              <a:rPr lang="en-US" sz="1800" i="1" dirty="0" smtClean="0"/>
              <a:t>All the difference</a:t>
            </a:r>
            <a:r>
              <a:rPr lang="en-US" sz="1800" dirty="0" smtClean="0"/>
              <a:t>…”</a:t>
            </a:r>
          </a:p>
          <a:p>
            <a:pPr marL="203200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568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367</Words>
  <Application>Microsoft Macintosh PowerPoint</Application>
  <PresentationFormat>On-screen Show (16:9)</PresentationFormat>
  <Paragraphs>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color-strip</vt:lpstr>
      <vt:lpstr>The Road not Taken/ Robert Frost</vt:lpstr>
      <vt:lpstr>Stanza #1</vt:lpstr>
      <vt:lpstr>Stanza #2</vt:lpstr>
      <vt:lpstr>Stanza #3</vt:lpstr>
      <vt:lpstr>Stanza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not Taken/ Robert Frost</dc:title>
  <cp:lastModifiedBy>admin</cp:lastModifiedBy>
  <cp:revision>58</cp:revision>
  <dcterms:modified xsi:type="dcterms:W3CDTF">2013-11-12T17:52:25Z</dcterms:modified>
</cp:coreProperties>
</file>