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1298-1F4D-4F2F-8487-04EAAB85C85A}" type="datetimeFigureOut">
              <a:rPr lang="he-IL" smtClean="0"/>
              <a:t>כ"א/חשון/תשע"ד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46-441B-415D-962D-8809F771B6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797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1298-1F4D-4F2F-8487-04EAAB85C85A}" type="datetimeFigureOut">
              <a:rPr lang="he-IL" smtClean="0"/>
              <a:t>כ"א/חשון/תשע"ד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46-441B-415D-962D-8809F771B6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137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1298-1F4D-4F2F-8487-04EAAB85C85A}" type="datetimeFigureOut">
              <a:rPr lang="he-IL" smtClean="0"/>
              <a:t>כ"א/חשון/תשע"ד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46-441B-415D-962D-8809F771B6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878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1298-1F4D-4F2F-8487-04EAAB85C85A}" type="datetimeFigureOut">
              <a:rPr lang="he-IL" smtClean="0"/>
              <a:t>כ"א/חשון/תשע"ד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46-441B-415D-962D-8809F771B6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864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1298-1F4D-4F2F-8487-04EAAB85C85A}" type="datetimeFigureOut">
              <a:rPr lang="he-IL" smtClean="0"/>
              <a:t>כ"א/חשון/תשע"ד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46-441B-415D-962D-8809F771B6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34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1298-1F4D-4F2F-8487-04EAAB85C85A}" type="datetimeFigureOut">
              <a:rPr lang="he-IL" smtClean="0"/>
              <a:t>כ"א/חשון/תשע"ד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46-441B-415D-962D-8809F771B6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555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1298-1F4D-4F2F-8487-04EAAB85C85A}" type="datetimeFigureOut">
              <a:rPr lang="he-IL" smtClean="0"/>
              <a:t>כ"א/חשון/תשע"ד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46-441B-415D-962D-8809F771B6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69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1298-1F4D-4F2F-8487-04EAAB85C85A}" type="datetimeFigureOut">
              <a:rPr lang="he-IL" smtClean="0"/>
              <a:t>כ"א/חשון/תשע"ד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46-441B-415D-962D-8809F771B6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125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1298-1F4D-4F2F-8487-04EAAB85C85A}" type="datetimeFigureOut">
              <a:rPr lang="he-IL" smtClean="0"/>
              <a:t>כ"א/חשון/תשע"ד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46-441B-415D-962D-8809F771B6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780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1298-1F4D-4F2F-8487-04EAAB85C85A}" type="datetimeFigureOut">
              <a:rPr lang="he-IL" smtClean="0"/>
              <a:t>כ"א/חשון/תשע"ד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46-441B-415D-962D-8809F771B6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619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1298-1F4D-4F2F-8487-04EAAB85C85A}" type="datetimeFigureOut">
              <a:rPr lang="he-IL" smtClean="0"/>
              <a:t>כ"א/חשון/תשע"ד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46-441B-415D-962D-8809F771B6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053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71298-1F4D-4F2F-8487-04EAAB85C85A}" type="datetimeFigureOut">
              <a:rPr lang="he-IL" smtClean="0"/>
              <a:t>כ"א/חשון/תשע"ד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30F46-441B-415D-962D-8809F771B6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511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Symbolism </a:t>
            </a:r>
            <a:endParaRPr lang="he-I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“As I Grew Older”</a:t>
            </a:r>
            <a:endParaRPr lang="he-IL" sz="4000" b="1" dirty="0">
              <a:solidFill>
                <a:schemeClr val="tx1"/>
              </a:solidFill>
            </a:endParaRPr>
          </a:p>
        </p:txBody>
      </p:sp>
      <p:sp>
        <p:nvSpPr>
          <p:cNvPr id="4" name="AutoShape 2" descr="data:image/jpeg;base64,/9j/4AAQSkZJRgABAQAAAQABAAD/2wBDAAkGBwgHBgkIBwgKCgkLDRYPDQwMDRsUFRAWIB0iIiAdHx8kKDQsJCYxJx8fLT0tMTU3Ojo6Iys/RD84QzQ5Ojf/2wBDAQoKCg0MDRoPDxo3JR8lNzc3Nzc3Nzc3Nzc3Nzc3Nzc3Nzc3Nzc3Nzc3Nzc3Nzc3Nzc3Nzc3Nzc3Nzc3Nzc3Nzf/wAARCAElAKwDASIAAhEBAxEB/8QAHAABAAIDAQEBAAAAAAAAAAAAAAcIAQUGAwQC/8QATRAAAQMCAwMFCA4IBAcAAAAAAQACAwQFBgcREiExE0FRYYEiN1JxdJGhsQgUFhclQlVigpKywtHSFSMyM1aUosEkNERyNlNUY3Ph8P/EABQBAQAAAAAAAAAAAAAAAAAAAAD/xAAUEQEAAAAAAAAAAAAAAAAAAAAA/9oADAMBAAIRAxEAPwCcUWFlAREQEWsv9+tmHbe6uvFXHTQN3Au3l56GgbyeoKBsb503W6PfS4bD7bR7xyx0M8g8fBnZv60E34kxhYMMs1vFyhgkI1bCDtSO8TBvUXX/AD7Y17o8P2gvA4TVjtNfoN/FQdPPLUSvmnlfLK86ue9xc5x6STxXmg7i65s4yuTj8KmkZ4FJG2MDt/a9K5urxFe61xdV3evmJ/5lS8/3WrRB6STyyHWSV7z0ucSvaG41sGnI1lRHpw2JXD1FfKiDo6DHeK7fp7Vv9wAHBr5i8eZ2oXY2bPPElHstuVPR3Bg4ks5J57W7vQorRBZzDmc2F7tsR10klrqDu0qRrHr1PG7z6KQ4J4qiFk1PKyWJ41a+Nwc1w6QRxVIFv8L4yv2Fpg+z18kceurqd/dRP8bTu7RoetBcRYUcYDzctGJHRUVyDbbc3aNDHu/VSn5ruY9R9KkhAREQEREBERAXH5h4+t2C6DWTZqLlK3/D0gdvPzndDfXzJmRjmkwXaOUOzNcZwRS05PE+E75o9PBVYutyrLvcJ6+4zvnqZ3bT5HnefwHQOZB9mJ8S3XFFxdXXipMsm8MYNzIm+C0cw/8AitOi6TBeCrvjCu5G2w7NOwjlqqQERxDx856hvQc4ASQANSeZdzhjKnFOIGMm9qCgpXbxNWEs1HSG/tHzaKdME5Z2HCjGSshFbcAO6q6hoJB+YODfX1rtAgiOzZD2SnDX3e41da8cWRARMPrPpXX0GWeDaEfqrBSyHpn2pT/USuuRBpY8JYbjGjLBbAPJGfgvCowPhWoaRLh62HXnFM0HzgLoUQR7dMmsHVzTyFHPRPPx6ad27sdqFwWIchrhAHS4fuUVW0b+RqRyb+xw1B7dFP6IKXXyw3WwVXta8UE9JLzco3c7raeBHiWtV2LlbKG60j6S5UkNVTvG+OVgcPTz9ahDMDJSSlZLcMIl80Y7p1A86vaPmO+N4jv6yghdS3ljm5U2qSG1YnlfUW/cyOqdqZIOja8JvpHXwUSyRvikdHI1zHtJDmuGhB6CF+UF36eaKphjmp5GSxSNDmPY4EOB4EHnC9FWvKHMh+GqplpvErnWeZ3cvcdfarjzj5p5xzcenWyUb2yMa+NwcxwBa5p1BB5wUH6REQFrcR3ujw9Zqq63B+zBTs2iBxceAaOsnQLZKumfeL3XS9jD9I8+07e7WbQ7pJtN/wBUHTxkoI/xXiGtxRfKi63B36yU6MYD3MTBwaOofiVp0XSYBwlVYwv8Vvg2mQN7upnA/dR858Z4AdKDbZY5eVWM60zTl9PaYHaTTgb3nwGdfSeZWdtNrorPb4aC2U7KelhboyNg4dfWes8UtFso7NboLfboWw00DA1jG+s9JPOV9iAiIgIiICIiAiIgIiII2zSyxpsVQPuVqaynvLG668G1OnM753Q7z9Va6qmmo6mWmqonxTxOLJI3jQtcOIIV3VE2d2AG3ihfiC0w/CNMzWojYN88Y5+tzfSPEEFdlO2Q+OzOxmFbrLq9jSaCRx4tA1MfYN46tRzBQQveiq56Grhq6SR0U8DxJG9p3tcDqCgu4i57AeJIsV4ZpLrGA2V42J4wf2JBucP7jqIXQoNFje/Mw1ha4XV2hfDEeSafjSHc0echU9qJpKieSed5fLI4ve9x3ucTqSpx9khe3MhtdjjdoHk1Uw146dyz7x7AoKQZAJIAGpKtblPhFmE8LxMmYBcKsCaqdpvBI3M+iDp49VBeTWHm4gxvSidm3S0Q9tSg8DskbI7XEeYq1AQZREQEREBERAREQEREBERAWDv4rKIKtZx4QGFsTukpI9m3V+s0AA3MOvds7CdR1ELgVavOPDzb/gisLGbVVQj21ARx7kd0O1uvoVVEEs+x8xI634imsc7/APD3BpdGCeEzRr6W6jsCsSqU2i4TWm6UlwpjpNSzNlZ42nVXPt9XHX0FNWQHWKoibKzxOAI9aCrudFydcsw7lv7ilLaZnVsjf/UXLhltMUVTq3El1qnHUzVkr/O8rVoLDexztIp8OV90ewB9ZUcm0/MYPzOPmUurkcp6IUOXlkj03vp+WP0yXf3C65AREQEREBERAREQEREBERAREQfl7WvYWvALSNCDzhU1xbazZcTXO2kaCmqXsZ/t17n0aK5irDnzRClzCqJQNBVU8U3o2T9lBHStTktcnXLLy27Z1fS7dM49TT3P9JaqrKXMpsUvs2G56Xa3Gsc8drGfggieoeZZ5JDxc8k9pXmvqucXIXGqi005OZ7fM4hfKguVgyMRYQsjBwFBB9gLcrn8ATCowRYZQddaCEHxhoB9S6BAREQEREBERAREQEREBERAREQFXX2R0Ybi+3vHF1ANex71YpVv9kTMJMb08YOvJUDAeolzygixbO23CSkgdGwOILtd3iH4LWLrcJWc3C3SShm1pMW66fNaf7oPkzDov0fji+U2mgFZI5o6nHaHoK51Sl7IW1e08ZQ17G6Mr6ZpJ04vZ3J9GyotQWiyMuLa7Lyji2tX0ckkD+rutoehwUgqAvY43wQ3O42OV2gqWCoh18Ju5w7QQfoqfUBERAREQEREBERAREQEREBERAKqbm9cW3LMO8Sxu1ZFIIG/QaGn0gq0OIbrFZLHXXSfTYpYXSaeEQNw7ToO1UyqqiSqqpqiY7Usr3Peekk6n1oPJWJyIscE2BnVNQzUz1kjmkjmAa31tKruFcLANq/QuDbRQEbL46ZpkHz3d070koOWz5sP6WwW6uiZtVFtk5YEDfyZ3PHqP0VWVXeqYIqqmlp52B8UrCx7HcHNI0I8yp9jfD0uF8TVtqkBLIn6wvPx4zvafN6QUHzYZvU+Hr9RXal/eUsofs+G3g5vaNR2q4tsrqe52+nrqOQSU9RG2SNw5wRqFSZTbkFjZsLjha5TaNe4voHOO7aO90fbxHXr0hBOyIiAiIgIiICIiAiIgIiICItVie/UWGrJU3W4P0hhbuaOMjuZo6yUEW+yHxQIKGlw3SyfrKgieq0PBgPctPjO/wCiOlQGtjiC8Vd/vFVdK9+1PUyF7uho5mjqA0A8S1yDqcs7D7osaW2iezagbJy0+7dybN5B8e4dqtyFE/sfsL/o2xS32pj0qLh3MOo3thafvHf4gFLKAo0zuwYcQ2EXOgiLrlb2lwa0amWLi5vWRxHb0qS1hBR1fuGWSCVksL3MkY4OY9p0LSN4IKlXOrL11lrpL/aIPgyodrPGwbqeQnjpzNJ8x3dCidBZ/KfMWHFtC2huD2R3mnZ3beAqGj47evpHNx4cJEVI6KrqKCriq6OZ8FRE4Ojkjdo5pHOCrE5a5t0d+bFbMQPjpLpuayU7o6g9Xgu6uB5uhBKaIiAiIgIiICIiAiLV4ixBbMN259feKpkELdzdd7nnwWjiSg+yuraa30c1ZWzMgp4Wl8kjzoGgc6q7mlj2bGd1DKfbitVM4imiO4vPO93WejmHamZGY1fjOp5CMOpbTG7WKmDt7z4T+k9XAelcMgLq8t8JTYvxLDRbLhRRaSVco+LGObXpPAefmWhs9rrLzcoLfboHT1U7tljG+s9AHEnmVr8vsIUuDrBHQQ7L6l+j6qcD95Jp6hwH/soOjp4Y6aCOCBjY4o2hjGNGga0DQAL0REBERB5VVPDV08tPUxMlhlaWSRvGoc08QQq1ZpZY1OFppLlamvnsz3a68XUxPM75vQ7sPXZpfiWKOaJ8UzGyRvaWuY8ahwPEEc6Cj6KcMxsmHayXLB7NQSXSW8nh1xk/ZPZ0KFKmnmpZ3wVMT4pozsvjkaWuaegg8EHf4IzbvmGmspaz4Tt7dAIpnkSRj5r/AOx1HiU24YzNwviJrGw3BlJVO/01YRG7XoBO53YVU5Z1QXhBBAIOoPArKpxZsX4ismgtd4rIGDhGJS5n1TqPQuuoc7cX02nLuoasf92n2T/SQgsyir0zPy+Ad3aLc49IMg/uvGpz4xJI0iC32yIngSx7tP6kFi9V8N2vFts1Oai611PSRD400gbr4tePYqwXTNbGdxYWOu7qdh5qWNsZ84GvpXIVdZVVsxmrKiaolPF8ry9x7SgnjF+edDSh9PhelNZLvHtqoBbGD0hvF3bp2qEr9fbniGudW3islqZzwLzuaOho4AdQWtRAX2Wm11t5uENBbKd9RVTO0ZGwbz19Q6TzLeYLwJe8X1Ibb6cx0gdpLWSjSNnT/uPUPQrJ4HwNaMG0XJ2+PlKqQaTVcg7uTq6m9Q9KDW5Y5eUuC6EzTllRdp26TzgbmDwGdXSefzLukRAREQEREBERAXNYuwNYcWxfCtJpUAaMqoTsyt7ecdR1C6VEFbsVZJ361vfLZHsulKN4a3RkzR1tO49h7FGtdQ1dvqHU9fSzU0zeMczCxw7Crtr47ja7fdIeRuVFT1UfgzxNeB5wgpQitJdcnsG3BxfHQzUTzxNLMWjzHUehRtmVlPb8KYelu9BcqqUMkYzkZmNOu0dP2hp6kESIi3OD7K3EWJaC0STugbVSbBka3aLdxPDsQaZZ0VjbfkVhqDR1ZWXGqPONtsbT5hr6V2FmwFhaylrqCyUgkbwklbyr/Hq7UoKzYcwJiXEZa622qYwO/wBRKOTj+sePZqphwhkfbKAx1OJKj9ITjf7Xj1bCD187vQOpS4AANANAFlB5U1PDSwMgpomQwxjZZHG0Na0dAA4L1REBERAREQEREBERAREQEREBR3n13u6ryiH7SkRR3n13u6ryiH7SCsC67Kbvi2Lyj7pXIrrspu+LYvKPulBbQcFlBwRAREQEREBERAREQEREBERAREQEREBR3n13u6ryiH7SkRR3n13u6ryiH7SCsC67Kbvi2Lyj7pXIrrspu+LYvKPulBbQcFlYHBZQEREBERAREQEREBERAREQFpr/AIpsmHHQtvdxipDOCYxID3WmmvAHpC3Kgn2S/wDmbB/sn9bEEj++dgv+IKb6r/wT3zsF/wAQU31X/lVS0QW0987Bf8QU31X/AJVxOcONsNXzBNRRWq7QVNS6aJwjYHakB2/iFAKIC6TLivpbXje0V1wmbBTQzbUkjtdGjZPQubRBbQZnYL0/4gpfqv8Ayp752C/4gpvqv/BVLRBbT3zsF/xBTfVf+VPfOwX/ABBS/Vf+CqWst/aHjQXgY4PaHNOrSNQV+l40f+Uh/wDG31L2QEREBERAREQEREBQr7Ie03K51FjNut9XViNk237XgdJs6lmmugOimpEFNPcriL5Auv8AJSflT3K4i+QLr/JSflVy0QU09yuIvkC6/wAlJ+VeFZYbxQQGorrTX00IIBkmpnsaCeG8jRXSUd59d7uq8oh+0grAvWlpp6uoZT0sMk80h0ZHEwuc49QG8ryXXZTd8WxeUfdKDU+5XEXyBdf5KT8qe5XEXyBdf5KT8quUFlBTT3K4i+QLr/JSflWW4VxFtD4AuvH/AKKT8quUiDypQRTQggghjdQfEvVEQEREBERAREQEREBERAREQFHefXe7qvKIftKRFHefXe7qvKIftIKwLrspu+LYvKPulciuuym74ti8o+6UFtBwWVgcFlAREQEREBERAREQEREBERAREQEREBR3n13u6ryiH7SkRR3n13u6ryiH7SCsC67Kbvi2Lyj7pXIrrspu+LYvKPulBbQcFlYHBZQEREBERAREQEREBERAREQEREBERAUd59d7uq8oh+0pEXL5j4ZqMW4XmtNJPFBK+Vjw+UEtGydeZBURddlN3xbF5R90rsfeCvXyxb/qyfgt1gzJu64exRbrtUXOilipZdtzI2v2nDQjdqOtBNI4LKwFl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4" descr="data:image/jpeg;base64,/9j/4AAQSkZJRgABAQAAAQABAAD/2wBDAAkGBwgHBgkIBwgKCgkLDRYPDQwMDRsUFRAWIB0iIiAdHx8kKDQsJCYxJx8fLT0tMTU3Ojo6Iys/RD84QzQ5Ojf/2wBDAQoKCg0MDRoPDxo3JR8lNzc3Nzc3Nzc3Nzc3Nzc3Nzc3Nzc3Nzc3Nzc3Nzc3Nzc3Nzc3Nzc3Nzc3Nzc3Nzc3Nzf/wAARCAElAKwDASIAAhEBAxEB/8QAHAABAAIDAQEBAAAAAAAAAAAAAAcIAQUGAwQC/8QATRAAAQMCAwMFCA4IBAcAAAAAAQACAwQFBgcREiExE0FRYYEiN1JxdJGhsQgUFhclQlVigpKywtHSFSMyM1aUosEkNERyNlNUY3Ph8P/EABQBAQAAAAAAAAAAAAAAAAAAAAD/xAAUEQEAAAAAAAAAAAAAAAAAAAAA/9oADAMBAAIRAxEAPwCcUWFlAREQEWsv9+tmHbe6uvFXHTQN3Au3l56GgbyeoKBsb503W6PfS4bD7bR7xyx0M8g8fBnZv60E34kxhYMMs1vFyhgkI1bCDtSO8TBvUXX/AD7Y17o8P2gvA4TVjtNfoN/FQdPPLUSvmnlfLK86ue9xc5x6STxXmg7i65s4yuTj8KmkZ4FJG2MDt/a9K5urxFe61xdV3evmJ/5lS8/3WrRB6STyyHWSV7z0ucSvaG41sGnI1lRHpw2JXD1FfKiDo6DHeK7fp7Vv9wAHBr5i8eZ2oXY2bPPElHstuVPR3Bg4ks5J57W7vQorRBZzDmc2F7tsR10klrqDu0qRrHr1PG7z6KQ4J4qiFk1PKyWJ41a+Nwc1w6QRxVIFv8L4yv2Fpg+z18kceurqd/dRP8bTu7RoetBcRYUcYDzctGJHRUVyDbbc3aNDHu/VSn5ruY9R9KkhAREQEREBERAXH5h4+t2C6DWTZqLlK3/D0gdvPzndDfXzJmRjmkwXaOUOzNcZwRS05PE+E75o9PBVYutyrLvcJ6+4zvnqZ3bT5HnefwHQOZB9mJ8S3XFFxdXXipMsm8MYNzIm+C0cw/8AitOi6TBeCrvjCu5G2w7NOwjlqqQERxDx856hvQc4ASQANSeZdzhjKnFOIGMm9qCgpXbxNWEs1HSG/tHzaKdME5Z2HCjGSshFbcAO6q6hoJB+YODfX1rtAgiOzZD2SnDX3e41da8cWRARMPrPpXX0GWeDaEfqrBSyHpn2pT/USuuRBpY8JYbjGjLBbAPJGfgvCowPhWoaRLh62HXnFM0HzgLoUQR7dMmsHVzTyFHPRPPx6ad27sdqFwWIchrhAHS4fuUVW0b+RqRyb+xw1B7dFP6IKXXyw3WwVXta8UE9JLzco3c7raeBHiWtV2LlbKG60j6S5UkNVTvG+OVgcPTz9ahDMDJSSlZLcMIl80Y7p1A86vaPmO+N4jv6yghdS3ljm5U2qSG1YnlfUW/cyOqdqZIOja8JvpHXwUSyRvikdHI1zHtJDmuGhB6CF+UF36eaKphjmp5GSxSNDmPY4EOB4EHnC9FWvKHMh+GqplpvErnWeZ3cvcdfarjzj5p5xzcenWyUb2yMa+NwcxwBa5p1BB5wUH6REQFrcR3ujw9Zqq63B+zBTs2iBxceAaOsnQLZKumfeL3XS9jD9I8+07e7WbQ7pJtN/wBUHTxkoI/xXiGtxRfKi63B36yU6MYD3MTBwaOofiVp0XSYBwlVYwv8Vvg2mQN7upnA/dR858Z4AdKDbZY5eVWM60zTl9PaYHaTTgb3nwGdfSeZWdtNrorPb4aC2U7KelhboyNg4dfWes8UtFso7NboLfboWw00DA1jG+s9JPOV9iAiIgIiICIiAiIgIiII2zSyxpsVQPuVqaynvLG668G1OnM753Q7z9Va6qmmo6mWmqonxTxOLJI3jQtcOIIV3VE2d2AG3ihfiC0w/CNMzWojYN88Y5+tzfSPEEFdlO2Q+OzOxmFbrLq9jSaCRx4tA1MfYN46tRzBQQveiq56Grhq6SR0U8DxJG9p3tcDqCgu4i57AeJIsV4ZpLrGA2V42J4wf2JBucP7jqIXQoNFje/Mw1ha4XV2hfDEeSafjSHc0echU9qJpKieSed5fLI4ve9x3ucTqSpx9khe3MhtdjjdoHk1Uw146dyz7x7AoKQZAJIAGpKtblPhFmE8LxMmYBcKsCaqdpvBI3M+iDp49VBeTWHm4gxvSidm3S0Q9tSg8DskbI7XEeYq1AQZREQEREBERAREQEREBERAWDv4rKIKtZx4QGFsTukpI9m3V+s0AA3MOvds7CdR1ELgVavOPDzb/gisLGbVVQj21ARx7kd0O1uvoVVEEs+x8xI634imsc7/APD3BpdGCeEzRr6W6jsCsSqU2i4TWm6UlwpjpNSzNlZ42nVXPt9XHX0FNWQHWKoibKzxOAI9aCrudFydcsw7lv7ilLaZnVsjf/UXLhltMUVTq3El1qnHUzVkr/O8rVoLDexztIp8OV90ewB9ZUcm0/MYPzOPmUurkcp6IUOXlkj03vp+WP0yXf3C65AREQEREBERAREQEREBERAREQfl7WvYWvALSNCDzhU1xbazZcTXO2kaCmqXsZ/t17n0aK5irDnzRClzCqJQNBVU8U3o2T9lBHStTktcnXLLy27Z1fS7dM49TT3P9JaqrKXMpsUvs2G56Xa3Gsc8drGfggieoeZZ5JDxc8k9pXmvqucXIXGqi005OZ7fM4hfKguVgyMRYQsjBwFBB9gLcrn8ATCowRYZQddaCEHxhoB9S6BAREQEREBERAREQEREBERAREQFXX2R0Ybi+3vHF1ANex71YpVv9kTMJMb08YOvJUDAeolzygixbO23CSkgdGwOILtd3iH4LWLrcJWc3C3SShm1pMW66fNaf7oPkzDov0fji+U2mgFZI5o6nHaHoK51Sl7IW1e08ZQ17G6Mr6ZpJ04vZ3J9GyotQWiyMuLa7Lyji2tX0ckkD+rutoehwUgqAvY43wQ3O42OV2gqWCoh18Ju5w7QQfoqfUBERAREQEREBERAREQEREBERAKqbm9cW3LMO8Sxu1ZFIIG/QaGn0gq0OIbrFZLHXXSfTYpYXSaeEQNw7ToO1UyqqiSqqpqiY7Usr3Peekk6n1oPJWJyIscE2BnVNQzUz1kjmkjmAa31tKruFcLANq/QuDbRQEbL46ZpkHz3d070koOWz5sP6WwW6uiZtVFtk5YEDfyZ3PHqP0VWVXeqYIqqmlp52B8UrCx7HcHNI0I8yp9jfD0uF8TVtqkBLIn6wvPx4zvafN6QUHzYZvU+Hr9RXal/eUsofs+G3g5vaNR2q4tsrqe52+nrqOQSU9RG2SNw5wRqFSZTbkFjZsLjha5TaNe4voHOO7aO90fbxHXr0hBOyIiAiIgIiICIiAiIgIiICItVie/UWGrJU3W4P0hhbuaOMjuZo6yUEW+yHxQIKGlw3SyfrKgieq0PBgPctPjO/wCiOlQGtjiC8Vd/vFVdK9+1PUyF7uho5mjqA0A8S1yDqcs7D7osaW2iezagbJy0+7dybN5B8e4dqtyFE/sfsL/o2xS32pj0qLh3MOo3thafvHf4gFLKAo0zuwYcQ2EXOgiLrlb2lwa0amWLi5vWRxHb0qS1hBR1fuGWSCVksL3MkY4OY9p0LSN4IKlXOrL11lrpL/aIPgyodrPGwbqeQnjpzNJ8x3dCidBZ/KfMWHFtC2huD2R3mnZ3beAqGj47evpHNx4cJEVI6KrqKCriq6OZ8FRE4Ojkjdo5pHOCrE5a5t0d+bFbMQPjpLpuayU7o6g9Xgu6uB5uhBKaIiAiIgIiICIiAiLV4ixBbMN259feKpkELdzdd7nnwWjiSg+yuraa30c1ZWzMgp4Wl8kjzoGgc6q7mlj2bGd1DKfbitVM4imiO4vPO93WejmHamZGY1fjOp5CMOpbTG7WKmDt7z4T+k9XAelcMgLq8t8JTYvxLDRbLhRRaSVco+LGObXpPAefmWhs9rrLzcoLfboHT1U7tljG+s9AHEnmVr8vsIUuDrBHQQ7L6l+j6qcD95Jp6hwH/soOjp4Y6aCOCBjY4o2hjGNGga0DQAL0REBERB5VVPDV08tPUxMlhlaWSRvGoc08QQq1ZpZY1OFppLlamvnsz3a68XUxPM75vQ7sPXZpfiWKOaJ8UzGyRvaWuY8ahwPEEc6Cj6KcMxsmHayXLB7NQSXSW8nh1xk/ZPZ0KFKmnmpZ3wVMT4pozsvjkaWuaegg8EHf4IzbvmGmspaz4Tt7dAIpnkSRj5r/AOx1HiU24YzNwviJrGw3BlJVO/01YRG7XoBO53YVU5Z1QXhBBAIOoPArKpxZsX4ismgtd4rIGDhGJS5n1TqPQuuoc7cX02nLuoasf92n2T/SQgsyir0zPy+Ad3aLc49IMg/uvGpz4xJI0iC32yIngSx7tP6kFi9V8N2vFts1Oai611PSRD400gbr4tePYqwXTNbGdxYWOu7qdh5qWNsZ84GvpXIVdZVVsxmrKiaolPF8ry9x7SgnjF+edDSh9PhelNZLvHtqoBbGD0hvF3bp2qEr9fbniGudW3islqZzwLzuaOho4AdQWtRAX2Wm11t5uENBbKd9RVTO0ZGwbz19Q6TzLeYLwJe8X1Ibb6cx0gdpLWSjSNnT/uPUPQrJ4HwNaMG0XJ2+PlKqQaTVcg7uTq6m9Q9KDW5Y5eUuC6EzTllRdp26TzgbmDwGdXSefzLukRAREQEREBERAXNYuwNYcWxfCtJpUAaMqoTsyt7ecdR1C6VEFbsVZJ361vfLZHsulKN4a3RkzR1tO49h7FGtdQ1dvqHU9fSzU0zeMczCxw7Crtr47ja7fdIeRuVFT1UfgzxNeB5wgpQitJdcnsG3BxfHQzUTzxNLMWjzHUehRtmVlPb8KYelu9BcqqUMkYzkZmNOu0dP2hp6kESIi3OD7K3EWJaC0STugbVSbBka3aLdxPDsQaZZ0VjbfkVhqDR1ZWXGqPONtsbT5hr6V2FmwFhaylrqCyUgkbwklbyr/Hq7UoKzYcwJiXEZa622qYwO/wBRKOTj+sePZqphwhkfbKAx1OJKj9ITjf7Xj1bCD187vQOpS4AANANAFlB5U1PDSwMgpomQwxjZZHG0Na0dAA4L1REBERAREQEREBERAREQEREBR3n13u6ryiH7SkRR3n13u6ryiH7SCsC67Kbvi2Lyj7pXIrrspu+LYvKPulBbQcFlBwRAREQEREBERAREQEREBERAREQEREBR3n13u6ryiH7SkRR3n13u6ryiH7SCsC67Kbvi2Lyj7pXIrrspu+LYvKPulBbQcFlYHBZQEREBERAREQEREBERAREQFpr/AIpsmHHQtvdxipDOCYxID3WmmvAHpC3Kgn2S/wDmbB/sn9bEEj++dgv+IKb6r/wT3zsF/wAQU31X/lVS0QW0987Bf8QU31X/AJVxOcONsNXzBNRRWq7QVNS6aJwjYHakB2/iFAKIC6TLivpbXje0V1wmbBTQzbUkjtdGjZPQubRBbQZnYL0/4gpfqv8Ayp752C/4gpvqv/BVLRBbT3zsF/xBTfVf+VPfOwX/ABBS/Vf+CqWst/aHjQXgY4PaHNOrSNQV+l40f+Uh/wDG31L2QEREBERAREQEREBQr7Ie03K51FjNut9XViNk237XgdJs6lmmugOimpEFNPcriL5Auv8AJSflT3K4i+QLr/JSflVy0QU09yuIvkC6/wAlJ+VeFZYbxQQGorrTX00IIBkmpnsaCeG8jRXSUd59d7uq8oh+0grAvWlpp6uoZT0sMk80h0ZHEwuc49QG8ryXXZTd8WxeUfdKDU+5XEXyBdf5KT8qe5XEXyBdf5KT8quUFlBTT3K4i+QLr/JSflWW4VxFtD4AuvH/AKKT8quUiDypQRTQggghjdQfEvVEQEREBERAREQEREBERAREQFHefXe7qvKIftKRFHefXe7qvKIftIKwLrspu+LYvKPulciuuym74ti8o+6UFtBwWVgcFlAREQEREBERAREQEREBERAREQEREBR3n13u6ryiH7SkRR3n13u6ryiH7SCsC67Kbvi2Lyj7pXIrrspu+LYvKPulBbQcFlYHBZQEREBERAREQEREBERAREQEREBERAUd59d7uq8oh+0pEXL5j4ZqMW4XmtNJPFBK+Vjw+UEtGydeZBURddlN3xbF5R90rsfeCvXyxb/qyfgt1gzJu64exRbrtUXOilipZdtzI2v2nDQjdqOtBNI4LKwFl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16383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096665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58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Symbolism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/>
              <a:t>A symbol is a word or objects that stands for another word or object. The object or word can be seen with the eye or not visible. </a:t>
            </a:r>
            <a:r>
              <a:rPr lang="en-US" dirty="0" smtClean="0"/>
              <a:t>What is the dove a symbol of?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A dove </a:t>
            </a:r>
            <a:r>
              <a:rPr lang="en-US" dirty="0"/>
              <a:t>stands for peace. The dove can be seen and peace cannot. </a:t>
            </a:r>
          </a:p>
          <a:p>
            <a:pPr marL="0" indent="0" algn="l" rtl="0">
              <a:buNone/>
            </a:pP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88360"/>
            <a:ext cx="2008027" cy="178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s://encrypted-tbn0.gstatic.com/images?q=tbn:ANd9GcQOXCzdSaHeSVSA3TQUrkXcrxzp87_Hy1Qge8hOLcM_eOa4j9pzH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76382"/>
            <a:ext cx="167846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23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Sun/Light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Sun/Light:</a:t>
            </a:r>
            <a:r>
              <a:rPr lang="en-US" dirty="0"/>
              <a:t> </a:t>
            </a:r>
            <a:r>
              <a:rPr lang="en-US" dirty="0" smtClean="0"/>
              <a:t>Represents </a:t>
            </a:r>
            <a:r>
              <a:rPr lang="en-US" b="1" i="1" dirty="0"/>
              <a:t>hope for the </a:t>
            </a:r>
            <a:r>
              <a:rPr lang="en-US" b="1" i="1" dirty="0" smtClean="0"/>
              <a:t>future</a:t>
            </a:r>
            <a:r>
              <a:rPr lang="en-US" b="1" dirty="0" smtClean="0"/>
              <a:t>. 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sz="2800" dirty="0" smtClean="0"/>
              <a:t>As </a:t>
            </a:r>
            <a:r>
              <a:rPr lang="en-US" sz="2800" dirty="0"/>
              <a:t>a child the speaker only sees light because his future is bright and he has dreams. This sun is slowly </a:t>
            </a:r>
            <a:r>
              <a:rPr lang="en-US" sz="2800" dirty="0" smtClean="0"/>
              <a:t>diminished </a:t>
            </a:r>
            <a:r>
              <a:rPr lang="en-US" sz="2800" dirty="0"/>
              <a:t>by the wall once he experiences racism.</a:t>
            </a:r>
            <a:endParaRPr lang="he-IL" sz="2800" dirty="0"/>
          </a:p>
        </p:txBody>
      </p:sp>
      <p:pic>
        <p:nvPicPr>
          <p:cNvPr id="4" name="תמונה 3" descr="http://free.clipartof.com/5-Free-Summer-Clipart-Illustration-Of-A-Happy-Smiling-Su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92896"/>
            <a:ext cx="2664296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753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Wall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Wall</a:t>
            </a:r>
            <a:r>
              <a:rPr lang="en-US" dirty="0"/>
              <a:t>: Represents </a:t>
            </a:r>
            <a:r>
              <a:rPr lang="en-US" b="1" i="1" dirty="0"/>
              <a:t>obstacles</a:t>
            </a:r>
            <a:r>
              <a:rPr lang="en-US" dirty="0"/>
              <a:t>.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r>
              <a:rPr lang="en-US" sz="2800" dirty="0" smtClean="0"/>
              <a:t>In </a:t>
            </a:r>
            <a:r>
              <a:rPr lang="en-US" sz="2800" dirty="0"/>
              <a:t>the poem the obstacle is the racism that the speaker encounters because he is black.</a:t>
            </a:r>
          </a:p>
          <a:p>
            <a:pPr marL="0" indent="0" algn="l" rtl="0">
              <a:buNone/>
            </a:pPr>
            <a:endParaRPr lang="he-IL" dirty="0"/>
          </a:p>
        </p:txBody>
      </p:sp>
      <p:pic>
        <p:nvPicPr>
          <p:cNvPr id="4" name="תמונה 3" descr="https://encrypted-tbn0.gstatic.com/images?q=tbn:ANd9GcQh3616vCjRQZ_YLW6Gq_rSsh5A_Pb03UuXS3BiOLLTTW_e94T4pQ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88517"/>
            <a:ext cx="2448272" cy="17045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963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Darkness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Darkness:</a:t>
            </a:r>
            <a:r>
              <a:rPr lang="en-US" dirty="0"/>
              <a:t> Represents </a:t>
            </a:r>
            <a:r>
              <a:rPr lang="en-US" b="1" i="1" dirty="0"/>
              <a:t>despair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i="1" dirty="0"/>
              <a:t>hopelessnes</a:t>
            </a:r>
            <a:r>
              <a:rPr lang="en-US" b="1" dirty="0"/>
              <a:t>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/>
              <a:t>As </a:t>
            </a:r>
            <a:r>
              <a:rPr lang="en-US" sz="2800" dirty="0"/>
              <a:t>the speaker experiences racism the light is replaced by darkness because he no longer has hope for the future. </a:t>
            </a:r>
          </a:p>
          <a:p>
            <a:pPr marL="0" indent="0" algn="l" rtl="0">
              <a:buNone/>
            </a:pPr>
            <a:endParaRPr lang="he-IL" dirty="0"/>
          </a:p>
        </p:txBody>
      </p:sp>
      <p:pic>
        <p:nvPicPr>
          <p:cNvPr id="4" name="תמונה 3" descr="https://encrypted-tbn0.gstatic.com/images?q=tbn:ANd9GcQnYXyXK9fw58StPcqvUFn0QjXhxux20uHceF7MVaIccnHBUhu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348880"/>
            <a:ext cx="2592288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089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Shadow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Shadow</a:t>
            </a:r>
            <a:r>
              <a:rPr lang="en-US" b="1" dirty="0"/>
              <a:t>:</a:t>
            </a:r>
            <a:r>
              <a:rPr lang="en-US" dirty="0"/>
              <a:t> Represents </a:t>
            </a:r>
            <a:r>
              <a:rPr lang="en-US" b="1" i="1" dirty="0"/>
              <a:t>defeat</a:t>
            </a:r>
            <a:r>
              <a:rPr lang="en-US" dirty="0"/>
              <a:t>. 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The </a:t>
            </a:r>
            <a:r>
              <a:rPr lang="en-US" dirty="0"/>
              <a:t>speaker lies down in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the </a:t>
            </a:r>
            <a:r>
              <a:rPr lang="en-US" dirty="0"/>
              <a:t>shadow when he has given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up </a:t>
            </a:r>
            <a:r>
              <a:rPr lang="en-US" dirty="0"/>
              <a:t>all hope of achieving his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dreams</a:t>
            </a:r>
            <a:r>
              <a:rPr lang="en-US" dirty="0"/>
              <a:t>. </a:t>
            </a:r>
          </a:p>
          <a:p>
            <a:pPr marL="0" indent="0" algn="l" rtl="0">
              <a:buNone/>
            </a:pPr>
            <a:endParaRPr lang="he-IL" dirty="0"/>
          </a:p>
        </p:txBody>
      </p:sp>
      <p:pic>
        <p:nvPicPr>
          <p:cNvPr id="4" name="תמונה 3" descr="http://www.macrobusiness.com.au/wp-content/uploads/2012/11/man-in-the-shadow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92" y="2204864"/>
            <a:ext cx="2011524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447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Hands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Hands: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Represents the </a:t>
            </a:r>
            <a:r>
              <a:rPr lang="en-US" b="1" i="1" dirty="0"/>
              <a:t>tool</a:t>
            </a:r>
            <a:r>
              <a:rPr lang="en-US" dirty="0"/>
              <a:t> a person uses to overcome their obstacles or fight against them.</a:t>
            </a:r>
            <a:r>
              <a:rPr lang="en-US" i="1" dirty="0"/>
              <a:t> </a:t>
            </a:r>
            <a:endParaRPr lang="en-US" i="1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The </a:t>
            </a:r>
            <a:r>
              <a:rPr lang="en-US" dirty="0"/>
              <a:t>speaker uses creativity and writing to overcome racism. Those are his chosen tools. </a:t>
            </a:r>
          </a:p>
          <a:p>
            <a:pPr marL="0" indent="0" algn="l" rtl="0">
              <a:buNone/>
            </a:pPr>
            <a:endParaRPr lang="he-IL" dirty="0"/>
          </a:p>
        </p:txBody>
      </p:sp>
      <p:pic>
        <p:nvPicPr>
          <p:cNvPr id="4" name="תמונה 3" descr="http://www.musefinds.com/AnAfroKinStore/AfricanAmericanArt/937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12" y="2832100"/>
            <a:ext cx="2055664" cy="19650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101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217</Words>
  <Application>Microsoft Office PowerPoint</Application>
  <PresentationFormat>‫הצגה על המסך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Symbolism </vt:lpstr>
      <vt:lpstr>Symbolism</vt:lpstr>
      <vt:lpstr>Sun/Light</vt:lpstr>
      <vt:lpstr>The Wall</vt:lpstr>
      <vt:lpstr>Darkness</vt:lpstr>
      <vt:lpstr>The Shadow</vt:lpstr>
      <vt:lpstr>Black Hands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morim</dc:creator>
  <cp:lastModifiedBy>morim</cp:lastModifiedBy>
  <cp:revision>5</cp:revision>
  <dcterms:created xsi:type="dcterms:W3CDTF">2013-10-22T08:37:50Z</dcterms:created>
  <dcterms:modified xsi:type="dcterms:W3CDTF">2013-10-25T04:38:37Z</dcterms:modified>
</cp:coreProperties>
</file>