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22" r:id="rId5"/>
    <p:sldId id="32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2FNW1IEtR9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somelyrics.com/1816141/west-side-story-west-side-story-i-want-to-live-in-america-lyrics.html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y6wo2wpT2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43467"/>
            <a:ext cx="7086600" cy="225446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Summer’s </a:t>
            </a:r>
            <a:r>
              <a:rPr lang="en-US" dirty="0" smtClean="0"/>
              <a:t>Reading</a:t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0486"/>
            <a:ext cx="7086600" cy="2288679"/>
          </a:xfrm>
        </p:spPr>
        <p:txBody>
          <a:bodyPr/>
          <a:lstStyle/>
          <a:p>
            <a:r>
              <a:rPr lang="en-US" b="1" dirty="0" smtClean="0"/>
              <a:t>Bernard Malamud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294" y="4162509"/>
            <a:ext cx="2424458" cy="19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5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immigrant?</a:t>
            </a:r>
          </a:p>
          <a:p>
            <a:r>
              <a:rPr lang="en-US" dirty="0" smtClean="0"/>
              <a:t>What are some challenges that immigrants face?</a:t>
            </a:r>
          </a:p>
          <a:p>
            <a:pPr lvl="2"/>
            <a:r>
              <a:rPr lang="en-US" dirty="0" smtClean="0"/>
              <a:t>Money</a:t>
            </a:r>
          </a:p>
          <a:p>
            <a:pPr lvl="2"/>
            <a:r>
              <a:rPr lang="en-US" dirty="0" smtClean="0"/>
              <a:t>Culture shock </a:t>
            </a:r>
          </a:p>
          <a:p>
            <a:pPr lvl="2"/>
            <a:r>
              <a:rPr lang="en-US" dirty="0" smtClean="0"/>
              <a:t>Homesickness</a:t>
            </a:r>
          </a:p>
          <a:p>
            <a:pPr lvl="2"/>
            <a:r>
              <a:rPr lang="en-US" dirty="0" smtClean="0"/>
              <a:t>Language</a:t>
            </a:r>
          </a:p>
          <a:p>
            <a:pPr lvl="2"/>
            <a:r>
              <a:rPr lang="en-US" dirty="0" smtClean="0"/>
              <a:t>Anti-immigrant sentiment </a:t>
            </a:r>
          </a:p>
          <a:p>
            <a:pPr lvl="2"/>
            <a:r>
              <a:rPr lang="en-US" dirty="0" smtClean="0"/>
              <a:t>Lack of opportunity </a:t>
            </a:r>
          </a:p>
          <a:p>
            <a:pPr marL="0" indent="0" algn="ctr">
              <a:buNone/>
            </a:pPr>
            <a:r>
              <a:rPr lang="en-US" dirty="0" smtClean="0"/>
              <a:t>What is your background?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035" y="3169741"/>
            <a:ext cx="1803259" cy="18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7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to New York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Throughout history, New York City has been a point of entry for immigrants. </a:t>
            </a:r>
          </a:p>
          <a:p>
            <a:r>
              <a:rPr lang="en-US" b="1" dirty="0" smtClean="0"/>
              <a:t>Immigrants tend to form ethnic enclaves with those who speak the same language and have the same cultures. </a:t>
            </a:r>
          </a:p>
          <a:p>
            <a:r>
              <a:rPr lang="en-US" b="1" dirty="0" smtClean="0"/>
              <a:t>They were developed due to:</a:t>
            </a:r>
          </a:p>
          <a:p>
            <a:pPr lvl="1"/>
            <a:r>
              <a:rPr lang="en-US" b="1" dirty="0" smtClean="0"/>
              <a:t>Comfort </a:t>
            </a:r>
          </a:p>
          <a:p>
            <a:pPr lvl="1"/>
            <a:r>
              <a:rPr lang="en-US" b="1" dirty="0" smtClean="0"/>
              <a:t>Discrimination </a:t>
            </a:r>
          </a:p>
          <a:p>
            <a:r>
              <a:rPr lang="en-US" b="1" dirty="0" smtClean="0"/>
              <a:t>Many of the early immigrants lived in tenements (room or set of rooms which form separate units) </a:t>
            </a:r>
          </a:p>
          <a:p>
            <a:pPr marL="282575" lvl="1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59" y="3583735"/>
            <a:ext cx="1135864" cy="15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6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Ethnic Enclaves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89024" y="1390650"/>
            <a:ext cx="7597776" cy="5067300"/>
          </a:xfrm>
        </p:spPr>
        <p:txBody>
          <a:bodyPr>
            <a:normAutofit/>
          </a:bodyPr>
          <a:lstStyle/>
          <a:p>
            <a:r>
              <a:rPr lang="en-US" b="1" dirty="0" smtClean="0"/>
              <a:t>Jews</a:t>
            </a:r>
          </a:p>
          <a:p>
            <a:pPr lvl="1"/>
            <a:r>
              <a:rPr lang="en-US" sz="1800" dirty="0" smtClean="0"/>
              <a:t>Began immigrating in the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century. </a:t>
            </a:r>
          </a:p>
          <a:p>
            <a:pPr lvl="1"/>
            <a:r>
              <a:rPr lang="en-US" sz="1800" dirty="0" smtClean="0"/>
              <a:t>Large waives started to come in the </a:t>
            </a:r>
          </a:p>
          <a:p>
            <a:pPr marL="282575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1880’s due to anti-Semitism. </a:t>
            </a:r>
          </a:p>
          <a:p>
            <a:pPr lvl="1"/>
            <a:r>
              <a:rPr lang="en-US" sz="1800" dirty="0" smtClean="0"/>
              <a:t>Lived in tenements in the Lower East Side of Manhattan </a:t>
            </a:r>
          </a:p>
          <a:p>
            <a:pPr lvl="1"/>
            <a:r>
              <a:rPr lang="en-US" sz="1800" dirty="0" smtClean="0"/>
              <a:t>New York has the largest Jewish population </a:t>
            </a:r>
            <a:r>
              <a:rPr lang="en-US" sz="1800" dirty="0" smtClean="0"/>
              <a:t>outside of </a:t>
            </a:r>
            <a:r>
              <a:rPr lang="en-US" sz="1800" dirty="0" err="1" smtClean="0"/>
              <a:t>Israel</a:t>
            </a:r>
            <a:r>
              <a:rPr lang="en-US" sz="1800" dirty="0" err="1" smtClean="0">
                <a:hlinkClick r:id="rId2"/>
              </a:rPr>
              <a:t>Lower</a:t>
            </a:r>
            <a:r>
              <a:rPr lang="en-US" sz="1800" dirty="0" smtClean="0">
                <a:hlinkClick r:id="rId2"/>
              </a:rPr>
              <a:t> </a:t>
            </a:r>
            <a:r>
              <a:rPr lang="en-US" sz="1800" dirty="0" smtClean="0">
                <a:hlinkClick r:id="rId2"/>
              </a:rPr>
              <a:t>East Side Living</a:t>
            </a:r>
            <a:r>
              <a:rPr lang="en-US" sz="1800" dirty="0" smtClean="0"/>
              <a:t> (Passover 1930)</a:t>
            </a:r>
          </a:p>
          <a:p>
            <a:r>
              <a:rPr lang="en-US" b="1" dirty="0" smtClean="0"/>
              <a:t>Italians </a:t>
            </a:r>
          </a:p>
          <a:p>
            <a:pPr lvl="1"/>
            <a:r>
              <a:rPr lang="en-US" sz="1800" dirty="0" smtClean="0"/>
              <a:t>Came between 1820-1978 </a:t>
            </a:r>
          </a:p>
          <a:p>
            <a:pPr lvl="1"/>
            <a:r>
              <a:rPr lang="en-US" sz="1800" dirty="0" smtClean="0"/>
              <a:t>5.3 million </a:t>
            </a:r>
          </a:p>
          <a:p>
            <a:pPr lvl="1"/>
            <a:r>
              <a:rPr lang="en-US" sz="1800" dirty="0" smtClean="0"/>
              <a:t>Moved to the Little Italy section of Manhattan as well as sections of Brooklyn &amp; the Bronx. </a:t>
            </a:r>
            <a:endParaRPr lang="he-IL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24" y="1390650"/>
            <a:ext cx="1259453" cy="136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24" y="3921185"/>
            <a:ext cx="1442096" cy="11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Enclaves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64045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Irish</a:t>
            </a:r>
            <a:r>
              <a:rPr lang="en-US" dirty="0" smtClean="0"/>
              <a:t> </a:t>
            </a:r>
          </a:p>
          <a:p>
            <a:pPr lvl="1"/>
            <a:r>
              <a:rPr lang="en-US" sz="1800" dirty="0" smtClean="0"/>
              <a:t>Began to immigrate during the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 during the Potato Famine. </a:t>
            </a:r>
          </a:p>
          <a:p>
            <a:pPr lvl="1"/>
            <a:r>
              <a:rPr lang="en-US" sz="1800" dirty="0" smtClean="0"/>
              <a:t>Large communities began to form in the </a:t>
            </a:r>
          </a:p>
          <a:p>
            <a:pPr marL="282575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Bronx , Queens and Brooklyn </a:t>
            </a:r>
          </a:p>
          <a:p>
            <a:r>
              <a:rPr lang="en-US" b="1" dirty="0" smtClean="0"/>
              <a:t>Puerto Ricans </a:t>
            </a:r>
          </a:p>
          <a:p>
            <a:pPr lvl="1"/>
            <a:r>
              <a:rPr lang="en-US" sz="1800" dirty="0" smtClean="0"/>
              <a:t>Largest waive of immigration is referred to as “the Great Migration”</a:t>
            </a:r>
          </a:p>
          <a:p>
            <a:pPr lvl="1"/>
            <a:r>
              <a:rPr lang="en-US" sz="1800" dirty="0" smtClean="0"/>
              <a:t>This occurred in the 1950’s </a:t>
            </a:r>
          </a:p>
          <a:p>
            <a:pPr lvl="1"/>
            <a:r>
              <a:rPr lang="en-US" sz="1800" dirty="0" smtClean="0"/>
              <a:t>Many settled in neighborhoods in the Lower</a:t>
            </a:r>
          </a:p>
          <a:p>
            <a:pPr marL="282575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East side &amp; the Bronx. </a:t>
            </a:r>
          </a:p>
          <a:p>
            <a:pPr lvl="1"/>
            <a:r>
              <a:rPr lang="en-US" sz="1800" b="1" dirty="0" smtClean="0">
                <a:solidFill>
                  <a:srgbClr val="800000"/>
                </a:solidFill>
                <a:hlinkClick r:id="rId2"/>
              </a:rPr>
              <a:t>West Side Story</a:t>
            </a:r>
            <a:r>
              <a:rPr lang="en-US" sz="1800" b="1" dirty="0" smtClean="0">
                <a:solidFill>
                  <a:srgbClr val="800000"/>
                </a:solidFill>
              </a:rPr>
              <a:t> (</a:t>
            </a:r>
            <a:r>
              <a:rPr lang="en-US" sz="1800" b="1" dirty="0" err="1" smtClean="0">
                <a:solidFill>
                  <a:srgbClr val="800000"/>
                </a:solidFill>
              </a:rPr>
              <a:t>Vido</a:t>
            </a:r>
            <a:r>
              <a:rPr lang="en-US" sz="1800" b="1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800000"/>
                </a:solidFill>
                <a:hlinkClick r:id="rId3"/>
              </a:rPr>
              <a:t>West Side Story </a:t>
            </a:r>
            <a:r>
              <a:rPr lang="en-US" sz="1800" b="1" dirty="0" smtClean="0">
                <a:solidFill>
                  <a:srgbClr val="800000"/>
                </a:solidFill>
              </a:rPr>
              <a:t>(Lyrics)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817" y="2678783"/>
            <a:ext cx="1338228" cy="90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817" y="4600258"/>
            <a:ext cx="1338230" cy="8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38" y="1613646"/>
            <a:ext cx="7753880" cy="48083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The setting of the story is the </a:t>
            </a:r>
            <a:r>
              <a:rPr lang="en-US" sz="3600" b="1" u="sng" dirty="0"/>
              <a:t>time</a:t>
            </a:r>
            <a:r>
              <a:rPr lang="en-US" sz="2800" b="1" dirty="0"/>
              <a:t> and </a:t>
            </a:r>
            <a:r>
              <a:rPr lang="en-US" sz="3600" b="1" u="sng" dirty="0"/>
              <a:t>place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Setting in the Story: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u="sng" dirty="0" smtClean="0"/>
              <a:t>Time:</a:t>
            </a:r>
            <a:r>
              <a:rPr lang="en-US" sz="2800" dirty="0" smtClean="0"/>
              <a:t> some </a:t>
            </a:r>
            <a:r>
              <a:rPr lang="en-US" sz="2800" dirty="0"/>
              <a:t>time in the late 30’s after the </a:t>
            </a:r>
            <a:r>
              <a:rPr lang="en-US" sz="2800" dirty="0" smtClean="0"/>
              <a:t>	great </a:t>
            </a:r>
            <a:r>
              <a:rPr lang="en-US" sz="2800" dirty="0"/>
              <a:t>wave of immigration to New York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u="sng" dirty="0" smtClean="0"/>
              <a:t>Place:</a:t>
            </a:r>
            <a:r>
              <a:rPr lang="en-US" sz="2800" dirty="0" smtClean="0"/>
              <a:t> A New York City Immigrant 		  	neighborhood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35" y="2412703"/>
            <a:ext cx="3558670" cy="11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1247</TotalTime>
  <Words>273</Words>
  <Application>Microsoft Macintosh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Tradition</vt:lpstr>
      <vt:lpstr> A Summer’s Reading &amp; Immigration</vt:lpstr>
      <vt:lpstr>Immigration </vt:lpstr>
      <vt:lpstr>Immigration to New York City</vt:lpstr>
      <vt:lpstr>Different Ethnic Enclaves</vt:lpstr>
      <vt:lpstr>Ethnic Enclaves</vt:lpstr>
      <vt:lpstr>Setting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Summer’s Reading</dc:title>
  <dc:creator>admin</dc:creator>
  <cp:lastModifiedBy>admin</cp:lastModifiedBy>
  <cp:revision>117</cp:revision>
  <dcterms:created xsi:type="dcterms:W3CDTF">2013-10-25T20:22:39Z</dcterms:created>
  <dcterms:modified xsi:type="dcterms:W3CDTF">2014-03-30T18:54:25Z</dcterms:modified>
</cp:coreProperties>
</file>