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sldIdLst>
    <p:sldId id="264" r:id="rId5"/>
    <p:sldId id="258" r:id="rId6"/>
    <p:sldId id="257" r:id="rId7"/>
    <p:sldId id="256" r:id="rId8"/>
    <p:sldId id="259" r:id="rId9"/>
    <p:sldId id="263" r:id="rId10"/>
    <p:sldId id="262" r:id="rId11"/>
    <p:sldId id="261"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89" autoAdjust="0"/>
    <p:restoredTop sz="94660"/>
  </p:normalViewPr>
  <p:slideViewPr>
    <p:cSldViewPr snapToGrid="0" snapToObjects="1">
      <p:cViewPr varScale="1">
        <p:scale>
          <a:sx n="83" d="100"/>
          <a:sy n="83" d="100"/>
        </p:scale>
        <p:origin x="-360" y="-112"/>
      </p:cViewPr>
      <p:guideLst>
        <p:guide orient="horz" pos="2160"/>
        <p:guide pos="2880"/>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CDB3CC-F982-40F9-8DD6-BCC9AFBF44BD}" type="datetime1">
              <a:rPr lang="en-US" smtClean="0"/>
              <a:pPr/>
              <a:t>10/21/13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C2560D-EC28-3B41-86E8-18F1CE0113B4}" type="datetimeFigureOut">
              <a:rPr lang="en-US" smtClean="0"/>
              <a:t>10/21/13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C2560D-EC28-3B41-86E8-18F1CE0113B4}" type="datetimeFigureOut">
              <a:rPr lang="en-US" smtClean="0"/>
              <a:t>10/21/13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1799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C2560D-EC28-3B41-86E8-18F1CE0113B4}" type="datetimeFigureOut">
              <a:rPr lang="en-US" smtClean="0"/>
              <a:t>10/21/13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10/21/13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C2560D-EC28-3B41-86E8-18F1CE0113B4}" type="datetimeFigureOut">
              <a:rPr lang="en-US" smtClean="0"/>
              <a:t>10/21/13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C2560D-EC28-3B41-86E8-18F1CE0113B4}" type="datetimeFigureOut">
              <a:rPr lang="en-US" smtClean="0"/>
              <a:t>10/21/13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C2560D-EC28-3B41-86E8-18F1CE0113B4}" type="datetimeFigureOut">
              <a:rPr lang="en-US" smtClean="0"/>
              <a:t>10/21/13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10/21/13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10/21/13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10/21/13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C2560D-EC28-3B41-86E8-18F1CE0113B4}" type="datetimeFigureOut">
              <a:rPr lang="en-US" smtClean="0"/>
              <a:t>10/21/13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Question </a:t>
            </a:r>
            <a:endParaRPr lang="en-US" dirty="0"/>
          </a:p>
        </p:txBody>
      </p:sp>
      <p:sp>
        <p:nvSpPr>
          <p:cNvPr id="3" name="Content Placeholder 2"/>
          <p:cNvSpPr>
            <a:spLocks noGrp="1"/>
          </p:cNvSpPr>
          <p:nvPr>
            <p:ph idx="1"/>
          </p:nvPr>
        </p:nvSpPr>
        <p:spPr/>
        <p:txBody>
          <a:bodyPr/>
          <a:lstStyle/>
          <a:p>
            <a:pPr marL="0" indent="0">
              <a:buNone/>
            </a:pPr>
            <a:r>
              <a:rPr lang="en-US" dirty="0" smtClean="0"/>
              <a:t>Laurie and her mother have different views regarding The Wave. How are these views reflective of their personalities?</a:t>
            </a:r>
          </a:p>
          <a:p>
            <a:pPr marL="0" indent="0">
              <a:buNone/>
            </a:pPr>
            <a:endParaRPr lang="en-US" dirty="0"/>
          </a:p>
          <a:p>
            <a:pPr marL="0" indent="0">
              <a:buNone/>
            </a:pPr>
            <a:r>
              <a:rPr lang="en-US" sz="2800" u="sng" dirty="0" smtClean="0"/>
              <a:t>Your answer must include</a:t>
            </a:r>
            <a:r>
              <a:rPr lang="en-US" sz="2800" dirty="0" smtClean="0"/>
              <a:t>: Different Perspectives</a:t>
            </a:r>
          </a:p>
          <a:p>
            <a:pPr marL="514350" indent="-514350">
              <a:buAutoNum type="arabicPeriod"/>
            </a:pPr>
            <a:r>
              <a:rPr lang="en-US" sz="2800" dirty="0" smtClean="0"/>
              <a:t>Both Perspectives + Examples of each </a:t>
            </a:r>
          </a:p>
          <a:p>
            <a:pPr marL="514350" indent="-514350">
              <a:buAutoNum type="arabicPeriod"/>
            </a:pPr>
            <a:r>
              <a:rPr lang="en-US" sz="2800" dirty="0" smtClean="0"/>
              <a:t>Explanation as to both Laurie’ and her mother’s personalities</a:t>
            </a:r>
            <a:endParaRPr lang="en-US" sz="2800" dirty="0"/>
          </a:p>
        </p:txBody>
      </p:sp>
    </p:spTree>
    <p:extLst>
      <p:ext uri="{BB962C8B-B14F-4D97-AF65-F5344CB8AC3E}">
        <p14:creationId xmlns:p14="http://schemas.microsoft.com/office/powerpoint/2010/main" val="1325451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a:t>
            </a:r>
            <a:r>
              <a:rPr lang="en-US" dirty="0" smtClean="0"/>
              <a:t>#1</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Laurie and her mother have different </a:t>
            </a:r>
            <a:r>
              <a:rPr lang="en-US" sz="2400" u="sng" dirty="0" smtClean="0"/>
              <a:t>views</a:t>
            </a:r>
            <a:r>
              <a:rPr lang="en-US" sz="2400" dirty="0" smtClean="0"/>
              <a:t> regarding The Wave . Laurie thinks The Wave is positive. She thinks it</a:t>
            </a:r>
            <a:r>
              <a:rPr lang="fr-FR" sz="2400" dirty="0" smtClean="0"/>
              <a:t>’</a:t>
            </a:r>
            <a:r>
              <a:rPr lang="en-US" sz="2400" dirty="0" smtClean="0"/>
              <a:t>s a way for everyone in class to be involved and equal. </a:t>
            </a:r>
            <a:r>
              <a:rPr lang="en-US" sz="2400" dirty="0" smtClean="0">
                <a:solidFill>
                  <a:srgbClr val="FF0000"/>
                </a:solidFill>
              </a:rPr>
              <a:t>For example, Robert Billings is not considered a class loser</a:t>
            </a:r>
            <a:r>
              <a:rPr lang="en-US" sz="2400" dirty="0" smtClean="0"/>
              <a:t>. Mrs. Saunders </a:t>
            </a:r>
            <a:r>
              <a:rPr lang="en-US" sz="2400" u="sng" dirty="0" smtClean="0"/>
              <a:t>point of view </a:t>
            </a:r>
            <a:r>
              <a:rPr lang="en-US" sz="2400" dirty="0" smtClean="0"/>
              <a:t>is different. She thinks they should learn history. She thinks its too militaristic. For example, </a:t>
            </a:r>
            <a:r>
              <a:rPr lang="en-US" sz="2400" dirty="0" smtClean="0">
                <a:solidFill>
                  <a:srgbClr val="FF0000"/>
                </a:solidFill>
              </a:rPr>
              <a:t>she thinks that the dramatic personality change that Robert went through sounds like he joined a cult</a:t>
            </a:r>
            <a:r>
              <a:rPr lang="en-US" sz="2400" dirty="0" smtClean="0"/>
              <a:t>. Those </a:t>
            </a:r>
            <a:r>
              <a:rPr lang="en-US" sz="2400" u="sng" dirty="0" smtClean="0"/>
              <a:t>perspectives</a:t>
            </a:r>
            <a:r>
              <a:rPr lang="en-US" sz="2400" dirty="0" smtClean="0"/>
              <a:t> reflect their personalities. Mrs. Saunders is realistic and </a:t>
            </a:r>
            <a:r>
              <a:rPr lang="en-US" sz="2400" dirty="0" smtClean="0"/>
              <a:t>smart </a:t>
            </a:r>
            <a:r>
              <a:rPr lang="en-US" sz="2400" dirty="0" smtClean="0"/>
              <a:t>and sees the future. Laurie is also smart but loves to be a part of the group so she thinks the wave is not so bad. </a:t>
            </a:r>
            <a:endParaRPr lang="en-US" sz="2400" dirty="0"/>
          </a:p>
        </p:txBody>
      </p:sp>
    </p:spTree>
    <p:extLst>
      <p:ext uri="{BB962C8B-B14F-4D97-AF65-F5344CB8AC3E}">
        <p14:creationId xmlns:p14="http://schemas.microsoft.com/office/powerpoint/2010/main" val="139489569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a:t>
            </a:r>
            <a:r>
              <a:rPr lang="en-US" dirty="0" smtClean="0"/>
              <a:t>#2</a:t>
            </a:r>
            <a:endParaRPr lang="en-US" dirty="0"/>
          </a:p>
        </p:txBody>
      </p:sp>
      <p:sp>
        <p:nvSpPr>
          <p:cNvPr id="3" name="Content Placeholder 2"/>
          <p:cNvSpPr>
            <a:spLocks noGrp="1"/>
          </p:cNvSpPr>
          <p:nvPr>
            <p:ph idx="1"/>
          </p:nvPr>
        </p:nvSpPr>
        <p:spPr/>
        <p:txBody>
          <a:bodyPr>
            <a:noAutofit/>
          </a:bodyPr>
          <a:lstStyle/>
          <a:p>
            <a:pPr marL="0" indent="0">
              <a:buNone/>
            </a:pPr>
            <a:r>
              <a:rPr lang="en-US" sz="2500" dirty="0" smtClean="0"/>
              <a:t>Laurie’s </a:t>
            </a:r>
            <a:r>
              <a:rPr lang="en-US" sz="2500" b="1" u="sng" dirty="0" smtClean="0"/>
              <a:t>perspective</a:t>
            </a:r>
            <a:r>
              <a:rPr lang="en-US" sz="2500" dirty="0" smtClean="0"/>
              <a:t> about The Wave comes from the fact that she is in it. </a:t>
            </a:r>
            <a:r>
              <a:rPr lang="en-US" sz="2500" b="1" u="sng" dirty="0" smtClean="0"/>
              <a:t>She sees it as</a:t>
            </a:r>
            <a:r>
              <a:rPr lang="en-US" sz="2500" dirty="0" smtClean="0"/>
              <a:t> an incredible </a:t>
            </a:r>
            <a:r>
              <a:rPr lang="en-US" sz="2500" dirty="0" smtClean="0"/>
              <a:t>thing </a:t>
            </a:r>
            <a:r>
              <a:rPr lang="en-US" sz="2500" dirty="0" smtClean="0"/>
              <a:t>she is now a part of. </a:t>
            </a:r>
            <a:r>
              <a:rPr lang="en-US" sz="2500" dirty="0" smtClean="0">
                <a:solidFill>
                  <a:srgbClr val="FF0000"/>
                </a:solidFill>
              </a:rPr>
              <a:t>She sees the changes in her class and can tell that it is good (everybody is involved and active in </a:t>
            </a:r>
            <a:r>
              <a:rPr lang="en-US" sz="2500" dirty="0" smtClean="0">
                <a:solidFill>
                  <a:srgbClr val="FF0000"/>
                </a:solidFill>
              </a:rPr>
              <a:t>class)</a:t>
            </a:r>
            <a:r>
              <a:rPr lang="en-US" sz="2500" dirty="0" smtClean="0"/>
              <a:t>. This reflects her personality by showing us that she is a trusting person </a:t>
            </a:r>
            <a:r>
              <a:rPr lang="en-US" sz="2500" dirty="0" smtClean="0">
                <a:solidFill>
                  <a:srgbClr val="FF0000"/>
                </a:solidFill>
              </a:rPr>
              <a:t>(she trusts Ben)</a:t>
            </a:r>
            <a:r>
              <a:rPr lang="en-US" sz="2500" dirty="0" smtClean="0"/>
              <a:t>. She is mature (noticing the changes and talking about them). Mrs. Saunders </a:t>
            </a:r>
            <a:r>
              <a:rPr lang="en-US" sz="2500" b="1" u="sng" dirty="0" smtClean="0"/>
              <a:t>perspective</a:t>
            </a:r>
            <a:r>
              <a:rPr lang="en-US" sz="2500" dirty="0" smtClean="0"/>
              <a:t> about The Wave is that it is too </a:t>
            </a:r>
            <a:r>
              <a:rPr lang="en-US" sz="2500" dirty="0" smtClean="0">
                <a:solidFill>
                  <a:srgbClr val="FF0000"/>
                </a:solidFill>
              </a:rPr>
              <a:t>militaristic (the kids do what they are told</a:t>
            </a:r>
            <a:r>
              <a:rPr lang="en-US" sz="2500" dirty="0" smtClean="0"/>
              <a:t>). </a:t>
            </a:r>
            <a:r>
              <a:rPr lang="en-US" sz="2500" b="1" u="sng" dirty="0" smtClean="0"/>
              <a:t>She also thinks </a:t>
            </a:r>
            <a:r>
              <a:rPr lang="en-US" sz="2500" dirty="0" smtClean="0"/>
              <a:t>Ben is manipulating his class. </a:t>
            </a:r>
            <a:r>
              <a:rPr lang="en-US" sz="2500" b="1" u="sng" dirty="0" smtClean="0"/>
              <a:t>This perspective reflects </a:t>
            </a:r>
            <a:r>
              <a:rPr lang="en-US" sz="2500" dirty="0" smtClean="0"/>
              <a:t>that she has a strong personality, has strong opinions and can be skeptical. She is worried about her daughters life and is a carrying parent. </a:t>
            </a:r>
            <a:endParaRPr lang="en-US" sz="2500" dirty="0"/>
          </a:p>
        </p:txBody>
      </p:sp>
    </p:spTree>
    <p:extLst>
      <p:ext uri="{BB962C8B-B14F-4D97-AF65-F5344CB8AC3E}">
        <p14:creationId xmlns:p14="http://schemas.microsoft.com/office/powerpoint/2010/main" val="116160628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Answer </a:t>
            </a:r>
            <a:r>
              <a:rPr lang="en-US" dirty="0" smtClean="0"/>
              <a:t>#3</a:t>
            </a:r>
            <a:endParaRPr lang="en-US" dirty="0"/>
          </a:p>
        </p:txBody>
      </p:sp>
      <p:sp>
        <p:nvSpPr>
          <p:cNvPr id="5" name="Content Placeholder 4"/>
          <p:cNvSpPr>
            <a:spLocks noGrp="1"/>
          </p:cNvSpPr>
          <p:nvPr>
            <p:ph idx="1"/>
          </p:nvPr>
        </p:nvSpPr>
        <p:spPr/>
        <p:txBody>
          <a:bodyPr>
            <a:normAutofit/>
          </a:bodyPr>
          <a:lstStyle/>
          <a:p>
            <a:pPr marL="0" indent="0">
              <a:buNone/>
            </a:pPr>
            <a:r>
              <a:rPr lang="en-US" sz="2400" dirty="0" smtClean="0"/>
              <a:t>Laurie and her mother have </a:t>
            </a:r>
            <a:r>
              <a:rPr lang="en-US" sz="2400" b="1" u="sng" dirty="0" smtClean="0"/>
              <a:t>different perspectives </a:t>
            </a:r>
            <a:r>
              <a:rPr lang="en-US" sz="2400" dirty="0" smtClean="0"/>
              <a:t>about The Wave. Mrs. Saunders </a:t>
            </a:r>
            <a:r>
              <a:rPr lang="en-US" sz="2400" b="1" u="sng" dirty="0" smtClean="0"/>
              <a:t>thinks</a:t>
            </a:r>
            <a:r>
              <a:rPr lang="en-US" sz="2400" dirty="0" smtClean="0"/>
              <a:t> that The Wave is being taken too seriously in the school. </a:t>
            </a:r>
            <a:r>
              <a:rPr lang="en-US" sz="2400" u="sng" dirty="0" smtClean="0"/>
              <a:t>She thinks</a:t>
            </a:r>
            <a:r>
              <a:rPr lang="en-US" sz="2400" dirty="0" smtClean="0"/>
              <a:t> that The Wave is like a cult. For example</a:t>
            </a:r>
            <a:r>
              <a:rPr lang="en-US" sz="2400" dirty="0" smtClean="0">
                <a:solidFill>
                  <a:srgbClr val="FF0000"/>
                </a:solidFill>
              </a:rPr>
              <a:t>, she tells Laurie </a:t>
            </a:r>
            <a:r>
              <a:rPr lang="en-US" sz="2400" dirty="0" smtClean="0">
                <a:solidFill>
                  <a:srgbClr val="FF0000"/>
                </a:solidFill>
              </a:rPr>
              <a:t>that </a:t>
            </a:r>
            <a:r>
              <a:rPr lang="en-US" sz="2400" dirty="0" smtClean="0">
                <a:solidFill>
                  <a:srgbClr val="FF0000"/>
                </a:solidFill>
              </a:rPr>
              <a:t>Robert is a completely new person and The Wave made such a dramatic personality change</a:t>
            </a:r>
            <a:r>
              <a:rPr lang="en-US" sz="2400" dirty="0" smtClean="0"/>
              <a:t>. </a:t>
            </a:r>
            <a:r>
              <a:rPr lang="en-US" sz="2400" b="1" u="sng" dirty="0" smtClean="0"/>
              <a:t>This perspective </a:t>
            </a:r>
            <a:r>
              <a:rPr lang="en-US" sz="2400" dirty="0" smtClean="0"/>
              <a:t>about The Wave reflects that Mrs. Saunders is a very concerned parent. Unlike her mother, Laurie doesn’t take take The Wave too seriously. She thinks that The Wave is like punk rock and in two months no one will even remember what it was (just like a game). Laurie's </a:t>
            </a:r>
            <a:r>
              <a:rPr lang="en-US" sz="2400" b="1" u="sng" dirty="0" smtClean="0"/>
              <a:t>perspective reflects </a:t>
            </a:r>
            <a:r>
              <a:rPr lang="en-US" sz="2400" dirty="0" smtClean="0"/>
              <a:t>that she is not worried like her mother and she takes things in proportion. </a:t>
            </a:r>
            <a:endParaRPr lang="en-US" sz="2400" dirty="0"/>
          </a:p>
        </p:txBody>
      </p:sp>
    </p:spTree>
    <p:extLst>
      <p:ext uri="{BB962C8B-B14F-4D97-AF65-F5344CB8AC3E}">
        <p14:creationId xmlns:p14="http://schemas.microsoft.com/office/powerpoint/2010/main" val="51428318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Answer #4</a:t>
            </a:r>
            <a:br>
              <a:rPr lang="en-US" dirty="0" smtClean="0"/>
            </a:br>
            <a:r>
              <a:rPr lang="en-US" dirty="0" smtClean="0"/>
              <a:t>What is missing? </a:t>
            </a:r>
            <a:endParaRPr lang="en-US" dirty="0"/>
          </a:p>
        </p:txBody>
      </p:sp>
      <p:sp>
        <p:nvSpPr>
          <p:cNvPr id="3" name="Content Placeholder 2"/>
          <p:cNvSpPr>
            <a:spLocks noGrp="1"/>
          </p:cNvSpPr>
          <p:nvPr>
            <p:ph idx="1"/>
          </p:nvPr>
        </p:nvSpPr>
        <p:spPr>
          <a:xfrm>
            <a:off x="457200" y="1927738"/>
            <a:ext cx="8229600" cy="4198426"/>
          </a:xfrm>
        </p:spPr>
        <p:txBody>
          <a:bodyPr>
            <a:noAutofit/>
          </a:bodyPr>
          <a:lstStyle/>
          <a:p>
            <a:pPr marL="0" indent="0">
              <a:buNone/>
            </a:pPr>
            <a:r>
              <a:rPr lang="en-US" sz="2800" dirty="0" smtClean="0"/>
              <a:t>Laurie thinks The Wave is helpful for students because even the bad kids are into it. Laurie told her parents that even Robert Billings, the class creep isn’t picked on or bullied. Laurie’s mother said that she didn’t like it because it sounded too militaristic. She felt that instead the students should be studying history and not be a part of this group. Mrs. Saunders feels that Laurie was raised to be an individual and that The Wave is a group, one unit. </a:t>
            </a:r>
            <a:endParaRPr lang="en-US" sz="2800" dirty="0"/>
          </a:p>
        </p:txBody>
      </p:sp>
    </p:spTree>
    <p:extLst>
      <p:ext uri="{BB962C8B-B14F-4D97-AF65-F5344CB8AC3E}">
        <p14:creationId xmlns:p14="http://schemas.microsoft.com/office/powerpoint/2010/main" val="262646117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#5</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Laurie and her mothers views about The Wave reflect their personalities. Laurie’s mom, a bright and smart woman says she thinks that The Wave is not good and she is worried about it. She says it because she is much more closed to new things compared to Laurie. Laurie said The Wave is good because she is much more positive about the values that The Wave presents. Also, her mom is a much more independent woman and The Wave is about cooperatio</a:t>
            </a:r>
            <a:r>
              <a:rPr lang="en-US" sz="2800" dirty="0"/>
              <a:t>n. </a:t>
            </a:r>
          </a:p>
          <a:p>
            <a:endParaRPr lang="en-US" dirty="0"/>
          </a:p>
        </p:txBody>
      </p:sp>
    </p:spTree>
    <p:extLst>
      <p:ext uri="{BB962C8B-B14F-4D97-AF65-F5344CB8AC3E}">
        <p14:creationId xmlns:p14="http://schemas.microsoft.com/office/powerpoint/2010/main" val="37658104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#6</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Laurie and her mother have different perspectives about The Wave. Mrs. Saunders is reluctant about The wave and thinks it is cult-like. </a:t>
            </a:r>
            <a:r>
              <a:rPr lang="en-US" dirty="0" smtClean="0"/>
              <a:t>On </a:t>
            </a:r>
            <a:r>
              <a:rPr lang="en-US" dirty="0"/>
              <a:t>the other hand, Laurie thinks that in an over all perspective, it is a positive thing because it gives people like Robert a chance to be part of the group. These opinions reflect their personalities by showing that Mrs. Saunders is the </a:t>
            </a:r>
            <a:r>
              <a:rPr lang="en-US" dirty="0" smtClean="0"/>
              <a:t>a </a:t>
            </a:r>
            <a:r>
              <a:rPr lang="en-US" dirty="0"/>
              <a:t>mother that care about her child and Laurie is </a:t>
            </a:r>
            <a:r>
              <a:rPr lang="en-US" dirty="0" smtClean="0"/>
              <a:t>a</a:t>
            </a:r>
            <a:r>
              <a:rPr lang="en-US" b="1" dirty="0" smtClean="0"/>
              <a:t> </a:t>
            </a:r>
            <a:r>
              <a:rPr lang="en-US" dirty="0"/>
              <a:t>girl who cares about her class mates (like Robert). </a:t>
            </a:r>
            <a:endParaRPr lang="en-US" b="1" dirty="0">
              <a:solidFill>
                <a:srgbClr val="FF0000"/>
              </a:solidFill>
            </a:endParaRPr>
          </a:p>
          <a:p>
            <a:endParaRPr lang="en-US" dirty="0"/>
          </a:p>
        </p:txBody>
      </p:sp>
    </p:spTree>
    <p:extLst>
      <p:ext uri="{BB962C8B-B14F-4D97-AF65-F5344CB8AC3E}">
        <p14:creationId xmlns:p14="http://schemas.microsoft.com/office/powerpoint/2010/main" val="101788988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lnSpc>
                <a:spcPct val="120000"/>
              </a:lnSpc>
            </a:pPr>
            <a:r>
              <a:rPr lang="en-US" dirty="0" smtClean="0"/>
              <a:t>                      </a:t>
            </a:r>
            <a:br>
              <a:rPr lang="en-US" dirty="0" smtClean="0"/>
            </a:br>
            <a:r>
              <a:rPr lang="en-US" dirty="0"/>
              <a:t> </a:t>
            </a:r>
            <a:r>
              <a:rPr lang="en-US" dirty="0" smtClean="0"/>
              <a:t>                      Answer #6</a:t>
            </a:r>
            <a:br>
              <a:rPr lang="en-US" dirty="0" smtClean="0"/>
            </a:br>
            <a:r>
              <a:rPr lang="en-US" sz="2700" dirty="0" smtClean="0"/>
              <a:t>What is missing? </a:t>
            </a:r>
            <a:r>
              <a:rPr lang="en-US" sz="2700" u="sng" dirty="0" smtClean="0"/>
              <a:t>Insufficient Example</a:t>
            </a:r>
            <a:br>
              <a:rPr lang="en-US" sz="2700" u="sng" dirty="0" smtClean="0"/>
            </a:br>
            <a:r>
              <a:rPr lang="en-US" sz="2700" dirty="0" smtClean="0"/>
              <a:t>What is good?</a:t>
            </a:r>
            <a:r>
              <a:rPr lang="en-US" sz="2700" u="sng" dirty="0" smtClean="0"/>
              <a:t> Provides a good example for Laurie’s </a:t>
            </a:r>
            <a:r>
              <a:rPr lang="en-US" sz="2700" u="sng" dirty="0" err="1" smtClean="0"/>
              <a:t>perspecgie</a:t>
            </a:r>
            <a:r>
              <a:rPr lang="en-US" sz="2700" u="sng" dirty="0" smtClean="0"/>
              <a:t> &amp; answers full question </a:t>
            </a:r>
            <a:endParaRPr lang="en-US" sz="2700" u="sng" dirty="0"/>
          </a:p>
        </p:txBody>
      </p:sp>
      <p:sp>
        <p:nvSpPr>
          <p:cNvPr id="3" name="Content Placeholder 2"/>
          <p:cNvSpPr>
            <a:spLocks noGrp="1"/>
          </p:cNvSpPr>
          <p:nvPr>
            <p:ph idx="1"/>
          </p:nvPr>
        </p:nvSpPr>
        <p:spPr>
          <a:xfrm>
            <a:off x="457200" y="2141930"/>
            <a:ext cx="8229600" cy="3984233"/>
          </a:xfrm>
        </p:spPr>
        <p:txBody>
          <a:bodyPr>
            <a:normAutofit lnSpcReduction="10000"/>
          </a:bodyPr>
          <a:lstStyle/>
          <a:p>
            <a:pPr marL="0" indent="0">
              <a:buNone/>
            </a:pPr>
            <a:endParaRPr lang="en-US" sz="2400" dirty="0" smtClean="0"/>
          </a:p>
          <a:p>
            <a:pPr marL="0" indent="0">
              <a:buNone/>
            </a:pPr>
            <a:r>
              <a:rPr lang="en-US" sz="2400" dirty="0" smtClean="0"/>
              <a:t>Laurie and her mother have different perspectives about The Wave. Mrs. Saunders is reluctant about The wave and thinks it is cult-like. </a:t>
            </a:r>
            <a:r>
              <a:rPr lang="en-US" sz="2400" b="1" dirty="0" smtClean="0">
                <a:solidFill>
                  <a:srgbClr val="FF0000"/>
                </a:solidFill>
              </a:rPr>
              <a:t>The students follow Ben’s direction without questioning anything. </a:t>
            </a:r>
            <a:r>
              <a:rPr lang="en-US" sz="2400" dirty="0" smtClean="0"/>
              <a:t>On the other hand, Laurie thinks that in an over all perspective, it is a positive thing because it gives people like Robert a chance to be part of the group. These opinions reflect their personalities by showing that Mrs. Saunders is the </a:t>
            </a:r>
            <a:r>
              <a:rPr lang="en-US" sz="2400" b="1" dirty="0" smtClean="0">
                <a:solidFill>
                  <a:srgbClr val="FF0000"/>
                </a:solidFill>
              </a:rPr>
              <a:t>(type of mother)</a:t>
            </a:r>
            <a:r>
              <a:rPr lang="en-US" sz="2400" dirty="0" smtClean="0"/>
              <a:t> a mother that care about her child and Laurie is </a:t>
            </a:r>
            <a:r>
              <a:rPr lang="en-US" sz="2400" dirty="0" smtClean="0">
                <a:solidFill>
                  <a:srgbClr val="FF0000"/>
                </a:solidFill>
              </a:rPr>
              <a:t>(</a:t>
            </a:r>
            <a:r>
              <a:rPr lang="en-US" sz="2400" b="1" dirty="0" smtClean="0">
                <a:solidFill>
                  <a:srgbClr val="FF0000"/>
                </a:solidFill>
              </a:rPr>
              <a:t>the type of) </a:t>
            </a:r>
            <a:r>
              <a:rPr lang="en-US" sz="2400" dirty="0" smtClean="0"/>
              <a:t>a</a:t>
            </a:r>
            <a:r>
              <a:rPr lang="en-US" sz="2400" b="1" dirty="0" smtClean="0"/>
              <a:t> </a:t>
            </a:r>
            <a:r>
              <a:rPr lang="en-US" sz="2400" dirty="0" smtClean="0"/>
              <a:t>girl who cares about her class mates (like Robert). </a:t>
            </a:r>
            <a:endParaRPr lang="en-US" sz="2400" b="1" dirty="0">
              <a:solidFill>
                <a:srgbClr val="FF0000"/>
              </a:solidFill>
            </a:endParaRPr>
          </a:p>
        </p:txBody>
      </p:sp>
    </p:spTree>
    <p:extLst>
      <p:ext uri="{BB962C8B-B14F-4D97-AF65-F5344CB8AC3E}">
        <p14:creationId xmlns:p14="http://schemas.microsoft.com/office/powerpoint/2010/main" val="4799770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Props1.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3.xml><?xml version="1.0" encoding="utf-8"?>
<ds:datastoreItem xmlns:ds="http://schemas.openxmlformats.org/officeDocument/2006/customXml" ds:itemID="{7B6F2769-7194-4217-93D3-3AF3A4742282}">
  <ds:schemaRefs>
    <ds:schemaRef ds:uri="http://schemas.microsoft.com/office/2006/metadata/properties"/>
    <ds:schemaRef ds:uri="http://schemas.microsoft.com/office/infopath/2007/PartnerControls"/>
    <ds:schemaRef ds:uri="http://schemas.microsoft.com/sharepoint/v3/fields"/>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207</TotalTime>
  <Words>869</Words>
  <Application>Microsoft Macintosh PowerPoint</Application>
  <PresentationFormat>On-screen Show (4:3)</PresentationFormat>
  <Paragraphs>21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The Question </vt:lpstr>
      <vt:lpstr>Answer #1</vt:lpstr>
      <vt:lpstr>Answer #2</vt:lpstr>
      <vt:lpstr>Answer #3</vt:lpstr>
      <vt:lpstr>Answer #4 What is missing? </vt:lpstr>
      <vt:lpstr>Answer #5</vt:lpstr>
      <vt:lpstr>Answer #6</vt:lpstr>
      <vt:lpstr>                                              Answer #6 What is missing? Insufficient Example What is good? Provides a good example for Laurie’s perspecgie &amp; answers full question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admin</cp:lastModifiedBy>
  <cp:revision>46</cp:revision>
  <dcterms:created xsi:type="dcterms:W3CDTF">2010-04-12T23:12:02Z</dcterms:created>
  <dcterms:modified xsi:type="dcterms:W3CDTF">2013-10-21T19:17:07Z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